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2"/>
  </p:notesMasterIdLst>
  <p:sldIdLst>
    <p:sldId id="256" r:id="rId2"/>
    <p:sldId id="257" r:id="rId3"/>
    <p:sldId id="258" r:id="rId4"/>
    <p:sldId id="259" r:id="rId5"/>
    <p:sldId id="260" r:id="rId6"/>
    <p:sldId id="271" r:id="rId7"/>
    <p:sldId id="261" r:id="rId8"/>
    <p:sldId id="268" r:id="rId9"/>
    <p:sldId id="264" r:id="rId10"/>
    <p:sldId id="265" r:id="rId11"/>
    <p:sldId id="266" r:id="rId12"/>
    <p:sldId id="270" r:id="rId13"/>
    <p:sldId id="272" r:id="rId14"/>
    <p:sldId id="273" r:id="rId15"/>
    <p:sldId id="274" r:id="rId16"/>
    <p:sldId id="275" r:id="rId17"/>
    <p:sldId id="276" r:id="rId18"/>
    <p:sldId id="277" r:id="rId19"/>
    <p:sldId id="278" r:id="rId20"/>
    <p:sldId id="279"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8028"/>
  </p:normalViewPr>
  <p:slideViewPr>
    <p:cSldViewPr snapToGrid="0">
      <p:cViewPr varScale="1">
        <p:scale>
          <a:sx n="90" d="100"/>
          <a:sy n="90" d="100"/>
        </p:scale>
        <p:origin x="232"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0048D-8429-4B81-AA6A-BF02DF78CD3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35EF51C-2280-4FA0-8BA3-541E6ACBA8BC}">
      <dgm:prSet/>
      <dgm:spPr/>
      <dgm:t>
        <a:bodyPr/>
        <a:lstStyle/>
        <a:p>
          <a:r>
            <a:rPr lang="fr-CH"/>
            <a:t>I – Introduction </a:t>
          </a:r>
          <a:endParaRPr lang="en-US"/>
        </a:p>
      </dgm:t>
    </dgm:pt>
    <dgm:pt modelId="{45D3EE3C-847C-4591-AF3F-875EA4C8FF8A}" type="parTrans" cxnId="{508C5AA2-4A40-4353-9607-E7F5D60D3A0D}">
      <dgm:prSet/>
      <dgm:spPr/>
      <dgm:t>
        <a:bodyPr/>
        <a:lstStyle/>
        <a:p>
          <a:endParaRPr lang="en-US"/>
        </a:p>
      </dgm:t>
    </dgm:pt>
    <dgm:pt modelId="{FF8A06CC-0E09-4C25-B529-D8CBA361083F}" type="sibTrans" cxnId="{508C5AA2-4A40-4353-9607-E7F5D60D3A0D}">
      <dgm:prSet/>
      <dgm:spPr/>
      <dgm:t>
        <a:bodyPr/>
        <a:lstStyle/>
        <a:p>
          <a:endParaRPr lang="en-US"/>
        </a:p>
      </dgm:t>
    </dgm:pt>
    <dgm:pt modelId="{E9E47AE4-660F-445D-BEF0-1974810F528F}">
      <dgm:prSet/>
      <dgm:spPr/>
      <dgm:t>
        <a:bodyPr/>
        <a:lstStyle/>
        <a:p>
          <a:r>
            <a:rPr lang="fr-CH"/>
            <a:t>II – Contexte </a:t>
          </a:r>
          <a:endParaRPr lang="en-US"/>
        </a:p>
      </dgm:t>
    </dgm:pt>
    <dgm:pt modelId="{A3120EEF-CF6C-4AF9-ABAD-C0F227529201}" type="parTrans" cxnId="{15DCF49B-6636-4A57-A795-FA73EA9A61C3}">
      <dgm:prSet/>
      <dgm:spPr/>
      <dgm:t>
        <a:bodyPr/>
        <a:lstStyle/>
        <a:p>
          <a:endParaRPr lang="en-US"/>
        </a:p>
      </dgm:t>
    </dgm:pt>
    <dgm:pt modelId="{0C109AB3-5F9E-4664-BBBA-090374974AD0}" type="sibTrans" cxnId="{15DCF49B-6636-4A57-A795-FA73EA9A61C3}">
      <dgm:prSet/>
      <dgm:spPr/>
      <dgm:t>
        <a:bodyPr/>
        <a:lstStyle/>
        <a:p>
          <a:endParaRPr lang="en-US"/>
        </a:p>
      </dgm:t>
    </dgm:pt>
    <dgm:pt modelId="{94610DF4-477B-4AB4-94DB-4DD6F80149D2}">
      <dgm:prSet/>
      <dgm:spPr/>
      <dgm:t>
        <a:bodyPr/>
        <a:lstStyle/>
        <a:p>
          <a:r>
            <a:rPr lang="fr-CH"/>
            <a:t>III – Message d’appel </a:t>
          </a:r>
          <a:endParaRPr lang="en-US"/>
        </a:p>
      </dgm:t>
    </dgm:pt>
    <dgm:pt modelId="{F24E6447-BB5D-429B-BF10-2D82C4CCFC35}" type="parTrans" cxnId="{08D3213B-D31F-4E1A-A468-352A96524FE6}">
      <dgm:prSet/>
      <dgm:spPr/>
      <dgm:t>
        <a:bodyPr/>
        <a:lstStyle/>
        <a:p>
          <a:endParaRPr lang="en-US"/>
        </a:p>
      </dgm:t>
    </dgm:pt>
    <dgm:pt modelId="{8B8316C0-CEAD-4D61-B025-D4BD7D835FCA}" type="sibTrans" cxnId="{08D3213B-D31F-4E1A-A468-352A96524FE6}">
      <dgm:prSet/>
      <dgm:spPr/>
      <dgm:t>
        <a:bodyPr/>
        <a:lstStyle/>
        <a:p>
          <a:endParaRPr lang="en-US"/>
        </a:p>
      </dgm:t>
    </dgm:pt>
    <dgm:pt modelId="{C7FC35AB-10FA-4359-9795-8E39C1F03F0B}">
      <dgm:prSet/>
      <dgm:spPr/>
      <dgm:t>
        <a:bodyPr/>
        <a:lstStyle/>
        <a:p>
          <a:r>
            <a:rPr lang="fr-CH"/>
            <a:t>IV – Sur site </a:t>
          </a:r>
          <a:endParaRPr lang="en-US"/>
        </a:p>
      </dgm:t>
    </dgm:pt>
    <dgm:pt modelId="{93453537-2743-4F18-8901-42C08D5CCF68}" type="parTrans" cxnId="{C4E64356-6CCB-4764-A31F-279663DAF85B}">
      <dgm:prSet/>
      <dgm:spPr/>
      <dgm:t>
        <a:bodyPr/>
        <a:lstStyle/>
        <a:p>
          <a:endParaRPr lang="en-US"/>
        </a:p>
      </dgm:t>
    </dgm:pt>
    <dgm:pt modelId="{23532D97-5322-4EA8-8BDF-E2093B165212}" type="sibTrans" cxnId="{C4E64356-6CCB-4764-A31F-279663DAF85B}">
      <dgm:prSet/>
      <dgm:spPr/>
      <dgm:t>
        <a:bodyPr/>
        <a:lstStyle/>
        <a:p>
          <a:endParaRPr lang="en-US"/>
        </a:p>
      </dgm:t>
    </dgm:pt>
    <dgm:pt modelId="{4F113CAF-5591-43FD-97DB-12FFF50559B9}">
      <dgm:prSet/>
      <dgm:spPr/>
      <dgm:t>
        <a:bodyPr/>
        <a:lstStyle/>
        <a:p>
          <a:r>
            <a:rPr lang="fr-CH"/>
            <a:t>V - Changement de stratégie </a:t>
          </a:r>
          <a:endParaRPr lang="en-US"/>
        </a:p>
      </dgm:t>
    </dgm:pt>
    <dgm:pt modelId="{4F3876CA-BD56-4676-B84C-8AA48B54035F}" type="parTrans" cxnId="{8F75E768-7E6A-4BF9-BBF0-76AFD098B813}">
      <dgm:prSet/>
      <dgm:spPr/>
      <dgm:t>
        <a:bodyPr/>
        <a:lstStyle/>
        <a:p>
          <a:endParaRPr lang="en-US"/>
        </a:p>
      </dgm:t>
    </dgm:pt>
    <dgm:pt modelId="{FD4AA5A5-6560-4D44-A10E-E26FFE8A3B6B}" type="sibTrans" cxnId="{8F75E768-7E6A-4BF9-BBF0-76AFD098B813}">
      <dgm:prSet/>
      <dgm:spPr/>
      <dgm:t>
        <a:bodyPr/>
        <a:lstStyle/>
        <a:p>
          <a:endParaRPr lang="en-US"/>
        </a:p>
      </dgm:t>
    </dgm:pt>
    <dgm:pt modelId="{C7954637-B547-4E96-8185-E15A38CC1C5B}">
      <dgm:prSet/>
      <dgm:spPr/>
      <dgm:t>
        <a:bodyPr/>
        <a:lstStyle/>
        <a:p>
          <a:r>
            <a:rPr lang="fr-CH"/>
            <a:t>VI – Transport </a:t>
          </a:r>
          <a:endParaRPr lang="en-US"/>
        </a:p>
      </dgm:t>
    </dgm:pt>
    <dgm:pt modelId="{F918BCE4-C682-414D-A511-7BECAC6C636D}" type="parTrans" cxnId="{78FCB31D-210F-4F94-8BFE-1E5DD7B68709}">
      <dgm:prSet/>
      <dgm:spPr/>
      <dgm:t>
        <a:bodyPr/>
        <a:lstStyle/>
        <a:p>
          <a:endParaRPr lang="en-US"/>
        </a:p>
      </dgm:t>
    </dgm:pt>
    <dgm:pt modelId="{B87DBD48-322C-4DF3-A75B-6F99D7686BB1}" type="sibTrans" cxnId="{78FCB31D-210F-4F94-8BFE-1E5DD7B68709}">
      <dgm:prSet/>
      <dgm:spPr/>
      <dgm:t>
        <a:bodyPr/>
        <a:lstStyle/>
        <a:p>
          <a:endParaRPr lang="en-US"/>
        </a:p>
      </dgm:t>
    </dgm:pt>
    <dgm:pt modelId="{3B9F98D9-8BB4-401A-9001-572A2DA62042}">
      <dgm:prSet/>
      <dgm:spPr/>
      <dgm:t>
        <a:bodyPr/>
        <a:lstStyle/>
        <a:p>
          <a:r>
            <a:rPr lang="fr-CH"/>
            <a:t>VII – Au CHUV </a:t>
          </a:r>
          <a:endParaRPr lang="en-US"/>
        </a:p>
      </dgm:t>
    </dgm:pt>
    <dgm:pt modelId="{F7A9CAE4-E101-48A9-B9CB-D8FFC12BC561}" type="parTrans" cxnId="{D52B91AA-1B30-4743-8118-65808012D7C4}">
      <dgm:prSet/>
      <dgm:spPr/>
      <dgm:t>
        <a:bodyPr/>
        <a:lstStyle/>
        <a:p>
          <a:endParaRPr lang="en-US"/>
        </a:p>
      </dgm:t>
    </dgm:pt>
    <dgm:pt modelId="{40037035-D6BA-4531-B342-1B06CFAA9340}" type="sibTrans" cxnId="{D52B91AA-1B30-4743-8118-65808012D7C4}">
      <dgm:prSet/>
      <dgm:spPr/>
      <dgm:t>
        <a:bodyPr/>
        <a:lstStyle/>
        <a:p>
          <a:endParaRPr lang="en-US"/>
        </a:p>
      </dgm:t>
    </dgm:pt>
    <dgm:pt modelId="{DB74AC40-A9D1-49CC-8C9D-E4AE496C35C6}">
      <dgm:prSet/>
      <dgm:spPr/>
      <dgm:t>
        <a:bodyPr/>
        <a:lstStyle/>
        <a:p>
          <a:r>
            <a:rPr lang="fr-CH" dirty="0"/>
            <a:t>VIII – AEIOUTIPS </a:t>
          </a:r>
          <a:endParaRPr lang="en-US" dirty="0"/>
        </a:p>
      </dgm:t>
    </dgm:pt>
    <dgm:pt modelId="{1F9EBCBB-D5AE-404A-A409-0797E25C5EA4}" type="parTrans" cxnId="{6540F4A8-9CA9-40D5-8C25-987159561829}">
      <dgm:prSet/>
      <dgm:spPr/>
      <dgm:t>
        <a:bodyPr/>
        <a:lstStyle/>
        <a:p>
          <a:endParaRPr lang="en-US"/>
        </a:p>
      </dgm:t>
    </dgm:pt>
    <dgm:pt modelId="{B91F492B-2917-4ABB-B7EC-9E9EA5B9E8BA}" type="sibTrans" cxnId="{6540F4A8-9CA9-40D5-8C25-987159561829}">
      <dgm:prSet/>
      <dgm:spPr/>
      <dgm:t>
        <a:bodyPr/>
        <a:lstStyle/>
        <a:p>
          <a:endParaRPr lang="en-US"/>
        </a:p>
      </dgm:t>
    </dgm:pt>
    <dgm:pt modelId="{6D5FFA98-0BB1-452B-B0EF-7CC02E8C1DB7}">
      <dgm:prSet/>
      <dgm:spPr/>
      <dgm:t>
        <a:bodyPr/>
        <a:lstStyle/>
        <a:p>
          <a:r>
            <a:rPr lang="fr-CH" dirty="0"/>
            <a:t>IX – Selon vous ? </a:t>
          </a:r>
          <a:endParaRPr lang="en-US" dirty="0"/>
        </a:p>
      </dgm:t>
    </dgm:pt>
    <dgm:pt modelId="{1140213A-9E47-417E-8E3E-3857CC0AB380}" type="parTrans" cxnId="{426F8BF5-83BB-45E7-805D-0F5EBFFAA5AF}">
      <dgm:prSet/>
      <dgm:spPr/>
      <dgm:t>
        <a:bodyPr/>
        <a:lstStyle/>
        <a:p>
          <a:endParaRPr lang="en-US"/>
        </a:p>
      </dgm:t>
    </dgm:pt>
    <dgm:pt modelId="{1A5206C4-7984-41BE-A25F-4EF70EF7402A}" type="sibTrans" cxnId="{426F8BF5-83BB-45E7-805D-0F5EBFFAA5AF}">
      <dgm:prSet/>
      <dgm:spPr/>
      <dgm:t>
        <a:bodyPr/>
        <a:lstStyle/>
        <a:p>
          <a:endParaRPr lang="en-US"/>
        </a:p>
      </dgm:t>
    </dgm:pt>
    <dgm:pt modelId="{00F30035-4E09-F240-836C-460702E8002B}" type="pres">
      <dgm:prSet presAssocID="{63B0048D-8429-4B81-AA6A-BF02DF78CD3C}" presName="linear" presStyleCnt="0">
        <dgm:presLayoutVars>
          <dgm:animLvl val="lvl"/>
          <dgm:resizeHandles val="exact"/>
        </dgm:presLayoutVars>
      </dgm:prSet>
      <dgm:spPr/>
    </dgm:pt>
    <dgm:pt modelId="{A4ECB01A-45CB-A34A-AC37-68064262D7D3}" type="pres">
      <dgm:prSet presAssocID="{F35EF51C-2280-4FA0-8BA3-541E6ACBA8BC}" presName="parentText" presStyleLbl="node1" presStyleIdx="0" presStyleCnt="9">
        <dgm:presLayoutVars>
          <dgm:chMax val="0"/>
          <dgm:bulletEnabled val="1"/>
        </dgm:presLayoutVars>
      </dgm:prSet>
      <dgm:spPr/>
    </dgm:pt>
    <dgm:pt modelId="{CB5772D3-E4F6-1F4E-ADA2-3F19689B5DA4}" type="pres">
      <dgm:prSet presAssocID="{FF8A06CC-0E09-4C25-B529-D8CBA361083F}" presName="spacer" presStyleCnt="0"/>
      <dgm:spPr/>
    </dgm:pt>
    <dgm:pt modelId="{4A8FA353-3F0A-F748-8B33-8DF4DF00D0C0}" type="pres">
      <dgm:prSet presAssocID="{E9E47AE4-660F-445D-BEF0-1974810F528F}" presName="parentText" presStyleLbl="node1" presStyleIdx="1" presStyleCnt="9">
        <dgm:presLayoutVars>
          <dgm:chMax val="0"/>
          <dgm:bulletEnabled val="1"/>
        </dgm:presLayoutVars>
      </dgm:prSet>
      <dgm:spPr/>
    </dgm:pt>
    <dgm:pt modelId="{4F85F8A5-D0F4-A148-8A84-94059430F95F}" type="pres">
      <dgm:prSet presAssocID="{0C109AB3-5F9E-4664-BBBA-090374974AD0}" presName="spacer" presStyleCnt="0"/>
      <dgm:spPr/>
    </dgm:pt>
    <dgm:pt modelId="{31B2F632-AF01-C547-A85C-C250F474384D}" type="pres">
      <dgm:prSet presAssocID="{94610DF4-477B-4AB4-94DB-4DD6F80149D2}" presName="parentText" presStyleLbl="node1" presStyleIdx="2" presStyleCnt="9">
        <dgm:presLayoutVars>
          <dgm:chMax val="0"/>
          <dgm:bulletEnabled val="1"/>
        </dgm:presLayoutVars>
      </dgm:prSet>
      <dgm:spPr/>
    </dgm:pt>
    <dgm:pt modelId="{B5CCEEE9-8A70-614E-9883-48195F0CAA77}" type="pres">
      <dgm:prSet presAssocID="{8B8316C0-CEAD-4D61-B025-D4BD7D835FCA}" presName="spacer" presStyleCnt="0"/>
      <dgm:spPr/>
    </dgm:pt>
    <dgm:pt modelId="{5BF245D1-7F89-E24D-B015-9D6CBCB77590}" type="pres">
      <dgm:prSet presAssocID="{C7FC35AB-10FA-4359-9795-8E39C1F03F0B}" presName="parentText" presStyleLbl="node1" presStyleIdx="3" presStyleCnt="9">
        <dgm:presLayoutVars>
          <dgm:chMax val="0"/>
          <dgm:bulletEnabled val="1"/>
        </dgm:presLayoutVars>
      </dgm:prSet>
      <dgm:spPr/>
    </dgm:pt>
    <dgm:pt modelId="{8CCCAB1E-426D-5040-9214-0746E259974C}" type="pres">
      <dgm:prSet presAssocID="{23532D97-5322-4EA8-8BDF-E2093B165212}" presName="spacer" presStyleCnt="0"/>
      <dgm:spPr/>
    </dgm:pt>
    <dgm:pt modelId="{EC0B091E-0ECD-D04C-B64D-724BD25C4AE6}" type="pres">
      <dgm:prSet presAssocID="{4F113CAF-5591-43FD-97DB-12FFF50559B9}" presName="parentText" presStyleLbl="node1" presStyleIdx="4" presStyleCnt="9">
        <dgm:presLayoutVars>
          <dgm:chMax val="0"/>
          <dgm:bulletEnabled val="1"/>
        </dgm:presLayoutVars>
      </dgm:prSet>
      <dgm:spPr/>
    </dgm:pt>
    <dgm:pt modelId="{D86F60EB-4099-3E4B-AA10-402E832FC34F}" type="pres">
      <dgm:prSet presAssocID="{FD4AA5A5-6560-4D44-A10E-E26FFE8A3B6B}" presName="spacer" presStyleCnt="0"/>
      <dgm:spPr/>
    </dgm:pt>
    <dgm:pt modelId="{49C221BA-35D3-D04B-98AD-BDC6BC783DF5}" type="pres">
      <dgm:prSet presAssocID="{C7954637-B547-4E96-8185-E15A38CC1C5B}" presName="parentText" presStyleLbl="node1" presStyleIdx="5" presStyleCnt="9">
        <dgm:presLayoutVars>
          <dgm:chMax val="0"/>
          <dgm:bulletEnabled val="1"/>
        </dgm:presLayoutVars>
      </dgm:prSet>
      <dgm:spPr/>
    </dgm:pt>
    <dgm:pt modelId="{EE70D033-5A2C-2A41-8E33-946186B6BBE3}" type="pres">
      <dgm:prSet presAssocID="{B87DBD48-322C-4DF3-A75B-6F99D7686BB1}" presName="spacer" presStyleCnt="0"/>
      <dgm:spPr/>
    </dgm:pt>
    <dgm:pt modelId="{C31AEE69-B415-324E-8FD5-F4EBC3FDC632}" type="pres">
      <dgm:prSet presAssocID="{3B9F98D9-8BB4-401A-9001-572A2DA62042}" presName="parentText" presStyleLbl="node1" presStyleIdx="6" presStyleCnt="9">
        <dgm:presLayoutVars>
          <dgm:chMax val="0"/>
          <dgm:bulletEnabled val="1"/>
        </dgm:presLayoutVars>
      </dgm:prSet>
      <dgm:spPr/>
    </dgm:pt>
    <dgm:pt modelId="{B3C08364-337C-444C-96AB-09E864E4668C}" type="pres">
      <dgm:prSet presAssocID="{40037035-D6BA-4531-B342-1B06CFAA9340}" presName="spacer" presStyleCnt="0"/>
      <dgm:spPr/>
    </dgm:pt>
    <dgm:pt modelId="{A28F5AE9-281B-6C41-99A4-CE745D9DB18C}" type="pres">
      <dgm:prSet presAssocID="{DB74AC40-A9D1-49CC-8C9D-E4AE496C35C6}" presName="parentText" presStyleLbl="node1" presStyleIdx="7" presStyleCnt="9">
        <dgm:presLayoutVars>
          <dgm:chMax val="0"/>
          <dgm:bulletEnabled val="1"/>
        </dgm:presLayoutVars>
      </dgm:prSet>
      <dgm:spPr/>
    </dgm:pt>
    <dgm:pt modelId="{2296B4D0-51EF-F649-B798-832E509F682D}" type="pres">
      <dgm:prSet presAssocID="{B91F492B-2917-4ABB-B7EC-9E9EA5B9E8BA}" presName="spacer" presStyleCnt="0"/>
      <dgm:spPr/>
    </dgm:pt>
    <dgm:pt modelId="{DBD11C2A-1051-CE4E-AFCE-459CAFA26654}" type="pres">
      <dgm:prSet presAssocID="{6D5FFA98-0BB1-452B-B0EF-7CC02E8C1DB7}" presName="parentText" presStyleLbl="node1" presStyleIdx="8" presStyleCnt="9">
        <dgm:presLayoutVars>
          <dgm:chMax val="0"/>
          <dgm:bulletEnabled val="1"/>
        </dgm:presLayoutVars>
      </dgm:prSet>
      <dgm:spPr/>
    </dgm:pt>
  </dgm:ptLst>
  <dgm:cxnLst>
    <dgm:cxn modelId="{78FCB31D-210F-4F94-8BFE-1E5DD7B68709}" srcId="{63B0048D-8429-4B81-AA6A-BF02DF78CD3C}" destId="{C7954637-B547-4E96-8185-E15A38CC1C5B}" srcOrd="5" destOrd="0" parTransId="{F918BCE4-C682-414D-A511-7BECAC6C636D}" sibTransId="{B87DBD48-322C-4DF3-A75B-6F99D7686BB1}"/>
    <dgm:cxn modelId="{1DD1861E-1A14-C14E-9CD6-2BD690AA0A92}" type="presOf" srcId="{63B0048D-8429-4B81-AA6A-BF02DF78CD3C}" destId="{00F30035-4E09-F240-836C-460702E8002B}" srcOrd="0" destOrd="0" presId="urn:microsoft.com/office/officeart/2005/8/layout/vList2"/>
    <dgm:cxn modelId="{08D3213B-D31F-4E1A-A468-352A96524FE6}" srcId="{63B0048D-8429-4B81-AA6A-BF02DF78CD3C}" destId="{94610DF4-477B-4AB4-94DB-4DD6F80149D2}" srcOrd="2" destOrd="0" parTransId="{F24E6447-BB5D-429B-BF10-2D82C4CCFC35}" sibTransId="{8B8316C0-CEAD-4D61-B025-D4BD7D835FCA}"/>
    <dgm:cxn modelId="{387F794C-1B9E-7E4E-BE56-AAE6D288A022}" type="presOf" srcId="{F35EF51C-2280-4FA0-8BA3-541E6ACBA8BC}" destId="{A4ECB01A-45CB-A34A-AC37-68064262D7D3}" srcOrd="0" destOrd="0" presId="urn:microsoft.com/office/officeart/2005/8/layout/vList2"/>
    <dgm:cxn modelId="{7E66094E-F4A8-174B-9A85-CC16ECEB3C44}" type="presOf" srcId="{E9E47AE4-660F-445D-BEF0-1974810F528F}" destId="{4A8FA353-3F0A-F748-8B33-8DF4DF00D0C0}" srcOrd="0" destOrd="0" presId="urn:microsoft.com/office/officeart/2005/8/layout/vList2"/>
    <dgm:cxn modelId="{4D897B55-A5BE-DE4F-B1EB-CE02A9F642DA}" type="presOf" srcId="{4F113CAF-5591-43FD-97DB-12FFF50559B9}" destId="{EC0B091E-0ECD-D04C-B64D-724BD25C4AE6}" srcOrd="0" destOrd="0" presId="urn:microsoft.com/office/officeart/2005/8/layout/vList2"/>
    <dgm:cxn modelId="{C4E64356-6CCB-4764-A31F-279663DAF85B}" srcId="{63B0048D-8429-4B81-AA6A-BF02DF78CD3C}" destId="{C7FC35AB-10FA-4359-9795-8E39C1F03F0B}" srcOrd="3" destOrd="0" parTransId="{93453537-2743-4F18-8901-42C08D5CCF68}" sibTransId="{23532D97-5322-4EA8-8BDF-E2093B165212}"/>
    <dgm:cxn modelId="{4A5A8D64-7D04-024C-B18A-106A83AAA808}" type="presOf" srcId="{C7FC35AB-10FA-4359-9795-8E39C1F03F0B}" destId="{5BF245D1-7F89-E24D-B015-9D6CBCB77590}" srcOrd="0" destOrd="0" presId="urn:microsoft.com/office/officeart/2005/8/layout/vList2"/>
    <dgm:cxn modelId="{8F75E768-7E6A-4BF9-BBF0-76AFD098B813}" srcId="{63B0048D-8429-4B81-AA6A-BF02DF78CD3C}" destId="{4F113CAF-5591-43FD-97DB-12FFF50559B9}" srcOrd="4" destOrd="0" parTransId="{4F3876CA-BD56-4676-B84C-8AA48B54035F}" sibTransId="{FD4AA5A5-6560-4D44-A10E-E26FFE8A3B6B}"/>
    <dgm:cxn modelId="{EA10DD85-4034-C84A-B6E0-23A8FD9F9957}" type="presOf" srcId="{DB74AC40-A9D1-49CC-8C9D-E4AE496C35C6}" destId="{A28F5AE9-281B-6C41-99A4-CE745D9DB18C}" srcOrd="0" destOrd="0" presId="urn:microsoft.com/office/officeart/2005/8/layout/vList2"/>
    <dgm:cxn modelId="{6E234D91-B2D8-0745-8710-A2120CE38743}" type="presOf" srcId="{3B9F98D9-8BB4-401A-9001-572A2DA62042}" destId="{C31AEE69-B415-324E-8FD5-F4EBC3FDC632}" srcOrd="0" destOrd="0" presId="urn:microsoft.com/office/officeart/2005/8/layout/vList2"/>
    <dgm:cxn modelId="{15DCF49B-6636-4A57-A795-FA73EA9A61C3}" srcId="{63B0048D-8429-4B81-AA6A-BF02DF78CD3C}" destId="{E9E47AE4-660F-445D-BEF0-1974810F528F}" srcOrd="1" destOrd="0" parTransId="{A3120EEF-CF6C-4AF9-ABAD-C0F227529201}" sibTransId="{0C109AB3-5F9E-4664-BBBA-090374974AD0}"/>
    <dgm:cxn modelId="{508C5AA2-4A40-4353-9607-E7F5D60D3A0D}" srcId="{63B0048D-8429-4B81-AA6A-BF02DF78CD3C}" destId="{F35EF51C-2280-4FA0-8BA3-541E6ACBA8BC}" srcOrd="0" destOrd="0" parTransId="{45D3EE3C-847C-4591-AF3F-875EA4C8FF8A}" sibTransId="{FF8A06CC-0E09-4C25-B529-D8CBA361083F}"/>
    <dgm:cxn modelId="{6540F4A8-9CA9-40D5-8C25-987159561829}" srcId="{63B0048D-8429-4B81-AA6A-BF02DF78CD3C}" destId="{DB74AC40-A9D1-49CC-8C9D-E4AE496C35C6}" srcOrd="7" destOrd="0" parTransId="{1F9EBCBB-D5AE-404A-A409-0797E25C5EA4}" sibTransId="{B91F492B-2917-4ABB-B7EC-9E9EA5B9E8BA}"/>
    <dgm:cxn modelId="{D52B91AA-1B30-4743-8118-65808012D7C4}" srcId="{63B0048D-8429-4B81-AA6A-BF02DF78CD3C}" destId="{3B9F98D9-8BB4-401A-9001-572A2DA62042}" srcOrd="6" destOrd="0" parTransId="{F7A9CAE4-E101-48A9-B9CB-D8FFC12BC561}" sibTransId="{40037035-D6BA-4531-B342-1B06CFAA9340}"/>
    <dgm:cxn modelId="{148B6FF5-7DF2-FC44-8729-29A1C4E307EF}" type="presOf" srcId="{C7954637-B547-4E96-8185-E15A38CC1C5B}" destId="{49C221BA-35D3-D04B-98AD-BDC6BC783DF5}" srcOrd="0" destOrd="0" presId="urn:microsoft.com/office/officeart/2005/8/layout/vList2"/>
    <dgm:cxn modelId="{426F8BF5-83BB-45E7-805D-0F5EBFFAA5AF}" srcId="{63B0048D-8429-4B81-AA6A-BF02DF78CD3C}" destId="{6D5FFA98-0BB1-452B-B0EF-7CC02E8C1DB7}" srcOrd="8" destOrd="0" parTransId="{1140213A-9E47-417E-8E3E-3857CC0AB380}" sibTransId="{1A5206C4-7984-41BE-A25F-4EF70EF7402A}"/>
    <dgm:cxn modelId="{E712FBF9-BDF7-434B-B498-C365A6901DC8}" type="presOf" srcId="{6D5FFA98-0BB1-452B-B0EF-7CC02E8C1DB7}" destId="{DBD11C2A-1051-CE4E-AFCE-459CAFA26654}" srcOrd="0" destOrd="0" presId="urn:microsoft.com/office/officeart/2005/8/layout/vList2"/>
    <dgm:cxn modelId="{B664F2FB-2D03-5A4F-9739-1C5461DB226E}" type="presOf" srcId="{94610DF4-477B-4AB4-94DB-4DD6F80149D2}" destId="{31B2F632-AF01-C547-A85C-C250F474384D}" srcOrd="0" destOrd="0" presId="urn:microsoft.com/office/officeart/2005/8/layout/vList2"/>
    <dgm:cxn modelId="{B0E5D480-75DB-D74B-BF9A-783916B4559A}" type="presParOf" srcId="{00F30035-4E09-F240-836C-460702E8002B}" destId="{A4ECB01A-45CB-A34A-AC37-68064262D7D3}" srcOrd="0" destOrd="0" presId="urn:microsoft.com/office/officeart/2005/8/layout/vList2"/>
    <dgm:cxn modelId="{2DEACBA1-3872-024C-9C37-4CB4DC8BA13D}" type="presParOf" srcId="{00F30035-4E09-F240-836C-460702E8002B}" destId="{CB5772D3-E4F6-1F4E-ADA2-3F19689B5DA4}" srcOrd="1" destOrd="0" presId="urn:microsoft.com/office/officeart/2005/8/layout/vList2"/>
    <dgm:cxn modelId="{66735461-E3AF-BA43-A23F-7CF095EE16E8}" type="presParOf" srcId="{00F30035-4E09-F240-836C-460702E8002B}" destId="{4A8FA353-3F0A-F748-8B33-8DF4DF00D0C0}" srcOrd="2" destOrd="0" presId="urn:microsoft.com/office/officeart/2005/8/layout/vList2"/>
    <dgm:cxn modelId="{7A5E1AFD-DED8-074D-BBDB-510E4F0A135F}" type="presParOf" srcId="{00F30035-4E09-F240-836C-460702E8002B}" destId="{4F85F8A5-D0F4-A148-8A84-94059430F95F}" srcOrd="3" destOrd="0" presId="urn:microsoft.com/office/officeart/2005/8/layout/vList2"/>
    <dgm:cxn modelId="{54CAD52D-E0A1-2A44-9F5C-A20BE0FD3DAC}" type="presParOf" srcId="{00F30035-4E09-F240-836C-460702E8002B}" destId="{31B2F632-AF01-C547-A85C-C250F474384D}" srcOrd="4" destOrd="0" presId="urn:microsoft.com/office/officeart/2005/8/layout/vList2"/>
    <dgm:cxn modelId="{6FCD1B9A-88C8-334D-AAE1-CD2EAA1EDE83}" type="presParOf" srcId="{00F30035-4E09-F240-836C-460702E8002B}" destId="{B5CCEEE9-8A70-614E-9883-48195F0CAA77}" srcOrd="5" destOrd="0" presId="urn:microsoft.com/office/officeart/2005/8/layout/vList2"/>
    <dgm:cxn modelId="{B6487947-115E-8E4D-AAB0-4A9E17C2F2A0}" type="presParOf" srcId="{00F30035-4E09-F240-836C-460702E8002B}" destId="{5BF245D1-7F89-E24D-B015-9D6CBCB77590}" srcOrd="6" destOrd="0" presId="urn:microsoft.com/office/officeart/2005/8/layout/vList2"/>
    <dgm:cxn modelId="{B42ADC5F-D3F4-634D-9EF8-98522B2F78B2}" type="presParOf" srcId="{00F30035-4E09-F240-836C-460702E8002B}" destId="{8CCCAB1E-426D-5040-9214-0746E259974C}" srcOrd="7" destOrd="0" presId="urn:microsoft.com/office/officeart/2005/8/layout/vList2"/>
    <dgm:cxn modelId="{87A16944-25A5-2E4E-83C1-50A2FEBA2233}" type="presParOf" srcId="{00F30035-4E09-F240-836C-460702E8002B}" destId="{EC0B091E-0ECD-D04C-B64D-724BD25C4AE6}" srcOrd="8" destOrd="0" presId="urn:microsoft.com/office/officeart/2005/8/layout/vList2"/>
    <dgm:cxn modelId="{9B2CE1ED-A7A8-A445-B7EC-9540A14BB26D}" type="presParOf" srcId="{00F30035-4E09-F240-836C-460702E8002B}" destId="{D86F60EB-4099-3E4B-AA10-402E832FC34F}" srcOrd="9" destOrd="0" presId="urn:microsoft.com/office/officeart/2005/8/layout/vList2"/>
    <dgm:cxn modelId="{4B3F3DCB-7910-6B4D-B80E-BA3A0D467E97}" type="presParOf" srcId="{00F30035-4E09-F240-836C-460702E8002B}" destId="{49C221BA-35D3-D04B-98AD-BDC6BC783DF5}" srcOrd="10" destOrd="0" presId="urn:microsoft.com/office/officeart/2005/8/layout/vList2"/>
    <dgm:cxn modelId="{ACDBC30D-6E39-D046-B297-A5285629729F}" type="presParOf" srcId="{00F30035-4E09-F240-836C-460702E8002B}" destId="{EE70D033-5A2C-2A41-8E33-946186B6BBE3}" srcOrd="11" destOrd="0" presId="urn:microsoft.com/office/officeart/2005/8/layout/vList2"/>
    <dgm:cxn modelId="{65562342-8508-7448-9412-F274A1EF4B70}" type="presParOf" srcId="{00F30035-4E09-F240-836C-460702E8002B}" destId="{C31AEE69-B415-324E-8FD5-F4EBC3FDC632}" srcOrd="12" destOrd="0" presId="urn:microsoft.com/office/officeart/2005/8/layout/vList2"/>
    <dgm:cxn modelId="{C4256A3D-3E55-354E-A0F4-624CF758BA89}" type="presParOf" srcId="{00F30035-4E09-F240-836C-460702E8002B}" destId="{B3C08364-337C-444C-96AB-09E864E4668C}" srcOrd="13" destOrd="0" presId="urn:microsoft.com/office/officeart/2005/8/layout/vList2"/>
    <dgm:cxn modelId="{042F7A65-9BF3-7042-A69E-E4DE5A7A96B9}" type="presParOf" srcId="{00F30035-4E09-F240-836C-460702E8002B}" destId="{A28F5AE9-281B-6C41-99A4-CE745D9DB18C}" srcOrd="14" destOrd="0" presId="urn:microsoft.com/office/officeart/2005/8/layout/vList2"/>
    <dgm:cxn modelId="{3A4782BE-8DAF-1244-86B4-9A4C9DC044A7}" type="presParOf" srcId="{00F30035-4E09-F240-836C-460702E8002B}" destId="{2296B4D0-51EF-F649-B798-832E509F682D}" srcOrd="15" destOrd="0" presId="urn:microsoft.com/office/officeart/2005/8/layout/vList2"/>
    <dgm:cxn modelId="{1F7A03DC-6894-8E41-AE02-D17C67BF2651}" type="presParOf" srcId="{00F30035-4E09-F240-836C-460702E8002B}" destId="{DBD11C2A-1051-CE4E-AFCE-459CAFA26654}"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CDE163-AA5E-44B6-AC6B-05929DF3FB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3C3D57-6EA4-4379-A71C-3FACFC69905C}">
      <dgm:prSet/>
      <dgm:spPr>
        <a:solidFill>
          <a:schemeClr val="accent6"/>
        </a:solidFill>
      </dgm:spPr>
      <dgm:t>
        <a:bodyPr/>
        <a:lstStyle/>
        <a:p>
          <a:r>
            <a:rPr lang="fr-CH"/>
            <a:t>Box isolé pour le patient avec surveillance par la sécurité </a:t>
          </a:r>
          <a:endParaRPr lang="en-US"/>
        </a:p>
      </dgm:t>
    </dgm:pt>
    <dgm:pt modelId="{FB5C9018-97BF-40C3-9DB8-27E632131092}" type="parTrans" cxnId="{9FE68C82-46B8-42E7-B9FF-42E2597F0F29}">
      <dgm:prSet/>
      <dgm:spPr/>
      <dgm:t>
        <a:bodyPr/>
        <a:lstStyle/>
        <a:p>
          <a:endParaRPr lang="en-US"/>
        </a:p>
      </dgm:t>
    </dgm:pt>
    <dgm:pt modelId="{F9C51BB6-011E-4FA6-B631-0B8A8D2CE1CE}" type="sibTrans" cxnId="{9FE68C82-46B8-42E7-B9FF-42E2597F0F29}">
      <dgm:prSet/>
      <dgm:spPr/>
      <dgm:t>
        <a:bodyPr/>
        <a:lstStyle/>
        <a:p>
          <a:endParaRPr lang="en-US"/>
        </a:p>
      </dgm:t>
    </dgm:pt>
    <dgm:pt modelId="{66042DEE-6C5E-47B5-A74D-4F26A9A6EA34}">
      <dgm:prSet/>
      <dgm:spPr>
        <a:solidFill>
          <a:schemeClr val="accent6">
            <a:lumMod val="40000"/>
            <a:lumOff val="60000"/>
          </a:schemeClr>
        </a:solidFill>
      </dgm:spPr>
      <dgm:t>
        <a:bodyPr/>
        <a:lstStyle/>
        <a:p>
          <a:r>
            <a:rPr lang="fr-CH" dirty="0"/>
            <a:t>Pendant les transmissions, patient souriant et le regard perdu </a:t>
          </a:r>
          <a:endParaRPr lang="en-US" dirty="0"/>
        </a:p>
      </dgm:t>
    </dgm:pt>
    <dgm:pt modelId="{F76AF95A-752A-4DC1-A4D4-1E7F5004CC77}" type="parTrans" cxnId="{209FA128-06CB-48F6-8AEE-E3298BFBB1B0}">
      <dgm:prSet/>
      <dgm:spPr/>
      <dgm:t>
        <a:bodyPr/>
        <a:lstStyle/>
        <a:p>
          <a:endParaRPr lang="en-US"/>
        </a:p>
      </dgm:t>
    </dgm:pt>
    <dgm:pt modelId="{7AC1D372-8EE0-456C-9183-C90AF47A868C}" type="sibTrans" cxnId="{209FA128-06CB-48F6-8AEE-E3298BFBB1B0}">
      <dgm:prSet/>
      <dgm:spPr/>
      <dgm:t>
        <a:bodyPr/>
        <a:lstStyle/>
        <a:p>
          <a:endParaRPr lang="en-US"/>
        </a:p>
      </dgm:t>
    </dgm:pt>
    <dgm:pt modelId="{260D2910-5033-4953-B153-96511BFD3F8E}">
      <dgm:prSet/>
      <dgm:spPr>
        <a:solidFill>
          <a:schemeClr val="accent6">
            <a:lumMod val="50000"/>
          </a:schemeClr>
        </a:solidFill>
      </dgm:spPr>
      <dgm:t>
        <a:bodyPr/>
        <a:lstStyle/>
        <a:p>
          <a:r>
            <a:rPr lang="fr-CH"/>
            <a:t>À la fin demande ce qu’il fait à l’hôpital </a:t>
          </a:r>
          <a:endParaRPr lang="en-US"/>
        </a:p>
      </dgm:t>
    </dgm:pt>
    <dgm:pt modelId="{BDAA39A7-927C-410E-B02C-2D4BD674AB19}" type="parTrans" cxnId="{20EA5C35-E918-4D7B-B705-D21961353C22}">
      <dgm:prSet/>
      <dgm:spPr/>
      <dgm:t>
        <a:bodyPr/>
        <a:lstStyle/>
        <a:p>
          <a:endParaRPr lang="en-US"/>
        </a:p>
      </dgm:t>
    </dgm:pt>
    <dgm:pt modelId="{33DCFD38-8566-4577-B648-58FD305BA2DF}" type="sibTrans" cxnId="{20EA5C35-E918-4D7B-B705-D21961353C22}">
      <dgm:prSet/>
      <dgm:spPr/>
      <dgm:t>
        <a:bodyPr/>
        <a:lstStyle/>
        <a:p>
          <a:endParaRPr lang="en-US"/>
        </a:p>
      </dgm:t>
    </dgm:pt>
    <dgm:pt modelId="{6E1C71F3-C9C8-438F-BE7A-E566B154855F}">
      <dgm:prSet/>
      <dgm:spPr>
        <a:solidFill>
          <a:schemeClr val="accent5">
            <a:lumMod val="75000"/>
          </a:schemeClr>
        </a:solidFill>
      </dgm:spPr>
      <dgm:t>
        <a:bodyPr/>
        <a:lstStyle/>
        <a:p>
          <a:r>
            <a:rPr lang="fr-CH"/>
            <a:t>Amnésie complète depuis son petit déjeuner ce matin </a:t>
          </a:r>
          <a:endParaRPr lang="en-US"/>
        </a:p>
      </dgm:t>
    </dgm:pt>
    <dgm:pt modelId="{1E90709D-957E-4EA7-A0A6-ED9AAC34BFDD}" type="parTrans" cxnId="{4C9A11B0-6E8D-4C9B-B101-50BEAD7F947F}">
      <dgm:prSet/>
      <dgm:spPr/>
      <dgm:t>
        <a:bodyPr/>
        <a:lstStyle/>
        <a:p>
          <a:endParaRPr lang="en-US"/>
        </a:p>
      </dgm:t>
    </dgm:pt>
    <dgm:pt modelId="{69B962FC-8960-4EBE-93F2-8759CE8FB575}" type="sibTrans" cxnId="{4C9A11B0-6E8D-4C9B-B101-50BEAD7F947F}">
      <dgm:prSet/>
      <dgm:spPr/>
      <dgm:t>
        <a:bodyPr/>
        <a:lstStyle/>
        <a:p>
          <a:endParaRPr lang="en-US"/>
        </a:p>
      </dgm:t>
    </dgm:pt>
    <dgm:pt modelId="{04EFFEC7-074A-0B41-B5F5-8F57AAF1DB40}" type="pres">
      <dgm:prSet presAssocID="{22CDE163-AA5E-44B6-AC6B-05929DF3FB13}" presName="linear" presStyleCnt="0">
        <dgm:presLayoutVars>
          <dgm:animLvl val="lvl"/>
          <dgm:resizeHandles val="exact"/>
        </dgm:presLayoutVars>
      </dgm:prSet>
      <dgm:spPr/>
    </dgm:pt>
    <dgm:pt modelId="{7B6D6B05-765A-C245-8AE5-0F75F7E052BB}" type="pres">
      <dgm:prSet presAssocID="{5F3C3D57-6EA4-4379-A71C-3FACFC69905C}" presName="parentText" presStyleLbl="node1" presStyleIdx="0" presStyleCnt="4">
        <dgm:presLayoutVars>
          <dgm:chMax val="0"/>
          <dgm:bulletEnabled val="1"/>
        </dgm:presLayoutVars>
      </dgm:prSet>
      <dgm:spPr/>
    </dgm:pt>
    <dgm:pt modelId="{87DB4F33-CE49-B248-9C3C-7AF6F2DC1299}" type="pres">
      <dgm:prSet presAssocID="{F9C51BB6-011E-4FA6-B631-0B8A8D2CE1CE}" presName="spacer" presStyleCnt="0"/>
      <dgm:spPr/>
    </dgm:pt>
    <dgm:pt modelId="{2C6264C3-9EE6-9B49-86E6-100F981D9AF3}" type="pres">
      <dgm:prSet presAssocID="{66042DEE-6C5E-47B5-A74D-4F26A9A6EA34}" presName="parentText" presStyleLbl="node1" presStyleIdx="1" presStyleCnt="4">
        <dgm:presLayoutVars>
          <dgm:chMax val="0"/>
          <dgm:bulletEnabled val="1"/>
        </dgm:presLayoutVars>
      </dgm:prSet>
      <dgm:spPr/>
    </dgm:pt>
    <dgm:pt modelId="{C5A57FC7-601C-5942-A00F-E7A94FD72205}" type="pres">
      <dgm:prSet presAssocID="{7AC1D372-8EE0-456C-9183-C90AF47A868C}" presName="spacer" presStyleCnt="0"/>
      <dgm:spPr/>
    </dgm:pt>
    <dgm:pt modelId="{A9F91B21-0041-8949-9E90-B8EF9D7AAAC4}" type="pres">
      <dgm:prSet presAssocID="{260D2910-5033-4953-B153-96511BFD3F8E}" presName="parentText" presStyleLbl="node1" presStyleIdx="2" presStyleCnt="4">
        <dgm:presLayoutVars>
          <dgm:chMax val="0"/>
          <dgm:bulletEnabled val="1"/>
        </dgm:presLayoutVars>
      </dgm:prSet>
      <dgm:spPr/>
    </dgm:pt>
    <dgm:pt modelId="{83AEDCC9-DB81-6A4F-8BBF-14DD52D2BEF4}" type="pres">
      <dgm:prSet presAssocID="{33DCFD38-8566-4577-B648-58FD305BA2DF}" presName="spacer" presStyleCnt="0"/>
      <dgm:spPr/>
    </dgm:pt>
    <dgm:pt modelId="{C0A66B3E-9F8B-374E-A6CC-7EB01DC35762}" type="pres">
      <dgm:prSet presAssocID="{6E1C71F3-C9C8-438F-BE7A-E566B154855F}" presName="parentText" presStyleLbl="node1" presStyleIdx="3" presStyleCnt="4">
        <dgm:presLayoutVars>
          <dgm:chMax val="0"/>
          <dgm:bulletEnabled val="1"/>
        </dgm:presLayoutVars>
      </dgm:prSet>
      <dgm:spPr/>
    </dgm:pt>
  </dgm:ptLst>
  <dgm:cxnLst>
    <dgm:cxn modelId="{209FA128-06CB-48F6-8AEE-E3298BFBB1B0}" srcId="{22CDE163-AA5E-44B6-AC6B-05929DF3FB13}" destId="{66042DEE-6C5E-47B5-A74D-4F26A9A6EA34}" srcOrd="1" destOrd="0" parTransId="{F76AF95A-752A-4DC1-A4D4-1E7F5004CC77}" sibTransId="{7AC1D372-8EE0-456C-9183-C90AF47A868C}"/>
    <dgm:cxn modelId="{20EA5C35-E918-4D7B-B705-D21961353C22}" srcId="{22CDE163-AA5E-44B6-AC6B-05929DF3FB13}" destId="{260D2910-5033-4953-B153-96511BFD3F8E}" srcOrd="2" destOrd="0" parTransId="{BDAA39A7-927C-410E-B02C-2D4BD674AB19}" sibTransId="{33DCFD38-8566-4577-B648-58FD305BA2DF}"/>
    <dgm:cxn modelId="{45D77948-2781-654C-873C-5EFFC4B44793}" type="presOf" srcId="{22CDE163-AA5E-44B6-AC6B-05929DF3FB13}" destId="{04EFFEC7-074A-0B41-B5F5-8F57AAF1DB40}" srcOrd="0" destOrd="0" presId="urn:microsoft.com/office/officeart/2005/8/layout/vList2"/>
    <dgm:cxn modelId="{E377A957-4834-CE41-9560-B939FF94F6E3}" type="presOf" srcId="{5F3C3D57-6EA4-4379-A71C-3FACFC69905C}" destId="{7B6D6B05-765A-C245-8AE5-0F75F7E052BB}" srcOrd="0" destOrd="0" presId="urn:microsoft.com/office/officeart/2005/8/layout/vList2"/>
    <dgm:cxn modelId="{9FE68C82-46B8-42E7-B9FF-42E2597F0F29}" srcId="{22CDE163-AA5E-44B6-AC6B-05929DF3FB13}" destId="{5F3C3D57-6EA4-4379-A71C-3FACFC69905C}" srcOrd="0" destOrd="0" parTransId="{FB5C9018-97BF-40C3-9DB8-27E632131092}" sibTransId="{F9C51BB6-011E-4FA6-B631-0B8A8D2CE1CE}"/>
    <dgm:cxn modelId="{5C4458A1-2585-2547-8D82-3EBDAE342616}" type="presOf" srcId="{6E1C71F3-C9C8-438F-BE7A-E566B154855F}" destId="{C0A66B3E-9F8B-374E-A6CC-7EB01DC35762}" srcOrd="0" destOrd="0" presId="urn:microsoft.com/office/officeart/2005/8/layout/vList2"/>
    <dgm:cxn modelId="{4C9A11B0-6E8D-4C9B-B101-50BEAD7F947F}" srcId="{22CDE163-AA5E-44B6-AC6B-05929DF3FB13}" destId="{6E1C71F3-C9C8-438F-BE7A-E566B154855F}" srcOrd="3" destOrd="0" parTransId="{1E90709D-957E-4EA7-A0A6-ED9AAC34BFDD}" sibTransId="{69B962FC-8960-4EBE-93F2-8759CE8FB575}"/>
    <dgm:cxn modelId="{9E9FD5D8-FF83-3C43-A852-0E172CAEE9C9}" type="presOf" srcId="{66042DEE-6C5E-47B5-A74D-4F26A9A6EA34}" destId="{2C6264C3-9EE6-9B49-86E6-100F981D9AF3}" srcOrd="0" destOrd="0" presId="urn:microsoft.com/office/officeart/2005/8/layout/vList2"/>
    <dgm:cxn modelId="{B10A29E2-F5E8-D047-B178-2E98E7C237E9}" type="presOf" srcId="{260D2910-5033-4953-B153-96511BFD3F8E}" destId="{A9F91B21-0041-8949-9E90-B8EF9D7AAAC4}" srcOrd="0" destOrd="0" presId="urn:microsoft.com/office/officeart/2005/8/layout/vList2"/>
    <dgm:cxn modelId="{4A55B962-7D0F-0742-9B38-CC145932AC60}" type="presParOf" srcId="{04EFFEC7-074A-0B41-B5F5-8F57AAF1DB40}" destId="{7B6D6B05-765A-C245-8AE5-0F75F7E052BB}" srcOrd="0" destOrd="0" presId="urn:microsoft.com/office/officeart/2005/8/layout/vList2"/>
    <dgm:cxn modelId="{70CB5BA3-70CA-9F43-90C0-17D325C5605A}" type="presParOf" srcId="{04EFFEC7-074A-0B41-B5F5-8F57AAF1DB40}" destId="{87DB4F33-CE49-B248-9C3C-7AF6F2DC1299}" srcOrd="1" destOrd="0" presId="urn:microsoft.com/office/officeart/2005/8/layout/vList2"/>
    <dgm:cxn modelId="{4A997430-297F-4C44-BEA0-772AAAA52F23}" type="presParOf" srcId="{04EFFEC7-074A-0B41-B5F5-8F57AAF1DB40}" destId="{2C6264C3-9EE6-9B49-86E6-100F981D9AF3}" srcOrd="2" destOrd="0" presId="urn:microsoft.com/office/officeart/2005/8/layout/vList2"/>
    <dgm:cxn modelId="{EC9DD50D-ACDB-1142-B225-AA4AD6310A53}" type="presParOf" srcId="{04EFFEC7-074A-0B41-B5F5-8F57AAF1DB40}" destId="{C5A57FC7-601C-5942-A00F-E7A94FD72205}" srcOrd="3" destOrd="0" presId="urn:microsoft.com/office/officeart/2005/8/layout/vList2"/>
    <dgm:cxn modelId="{BEC6C479-AA33-0C41-9947-0453A3F92445}" type="presParOf" srcId="{04EFFEC7-074A-0B41-B5F5-8F57AAF1DB40}" destId="{A9F91B21-0041-8949-9E90-B8EF9D7AAAC4}" srcOrd="4" destOrd="0" presId="urn:microsoft.com/office/officeart/2005/8/layout/vList2"/>
    <dgm:cxn modelId="{B053419E-866C-284D-B72B-847A8BA6A40A}" type="presParOf" srcId="{04EFFEC7-074A-0B41-B5F5-8F57AAF1DB40}" destId="{83AEDCC9-DB81-6A4F-8BBF-14DD52D2BEF4}" srcOrd="5" destOrd="0" presId="urn:microsoft.com/office/officeart/2005/8/layout/vList2"/>
    <dgm:cxn modelId="{545578C8-39C3-1D46-B8C2-D5D2F3E9B0A9}" type="presParOf" srcId="{04EFFEC7-074A-0B41-B5F5-8F57AAF1DB40}" destId="{C0A66B3E-9F8B-374E-A6CC-7EB01DC35762}"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48AEF4-7BCD-4D24-A23B-C831A0E30E3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8E720BA-5061-41F9-A821-5307AE55DE43}">
      <dgm:prSet/>
      <dgm:spPr>
        <a:solidFill>
          <a:schemeClr val="accent6"/>
        </a:solidFill>
      </dgm:spPr>
      <dgm:t>
        <a:bodyPr/>
        <a:lstStyle/>
        <a:p>
          <a:r>
            <a:rPr lang="fr-CH" dirty="0"/>
            <a:t>Il existe trois types de delirium : </a:t>
          </a:r>
          <a:endParaRPr lang="en-US" dirty="0"/>
        </a:p>
      </dgm:t>
    </dgm:pt>
    <dgm:pt modelId="{A3EEBA04-39D8-4BE1-9EE3-3460DB35D442}" type="parTrans" cxnId="{8990D289-7683-46A7-B274-C15CE70199F5}">
      <dgm:prSet/>
      <dgm:spPr/>
      <dgm:t>
        <a:bodyPr/>
        <a:lstStyle/>
        <a:p>
          <a:endParaRPr lang="en-US"/>
        </a:p>
      </dgm:t>
    </dgm:pt>
    <dgm:pt modelId="{AAAB9BCE-C21C-4A62-B59F-F390DA068435}" type="sibTrans" cxnId="{8990D289-7683-46A7-B274-C15CE70199F5}">
      <dgm:prSet/>
      <dgm:spPr/>
      <dgm:t>
        <a:bodyPr/>
        <a:lstStyle/>
        <a:p>
          <a:endParaRPr lang="en-US"/>
        </a:p>
      </dgm:t>
    </dgm:pt>
    <dgm:pt modelId="{677BC47F-A5AE-4EE7-9CBF-CEF9F76D875E}">
      <dgm:prSet/>
      <dgm:spPr/>
      <dgm:t>
        <a:bodyPr/>
        <a:lstStyle/>
        <a:p>
          <a:r>
            <a:rPr lang="fr-CH" b="1" i="1" u="sng"/>
            <a:t>hyperactif</a:t>
          </a:r>
          <a:r>
            <a:rPr lang="fr-CH"/>
            <a:t>, caractérisé par une agitation, des hallucinations et parfois une agressivité</a:t>
          </a:r>
          <a:endParaRPr lang="en-US"/>
        </a:p>
      </dgm:t>
    </dgm:pt>
    <dgm:pt modelId="{DFAAB723-3CA5-48F6-B8F3-9024F4060D46}" type="parTrans" cxnId="{0CD9FA22-1347-47F9-BAC2-47498B524914}">
      <dgm:prSet/>
      <dgm:spPr/>
      <dgm:t>
        <a:bodyPr/>
        <a:lstStyle/>
        <a:p>
          <a:endParaRPr lang="en-US"/>
        </a:p>
      </dgm:t>
    </dgm:pt>
    <dgm:pt modelId="{7ACF7AB3-48AF-492C-92C0-920470C5F2D2}" type="sibTrans" cxnId="{0CD9FA22-1347-47F9-BAC2-47498B524914}">
      <dgm:prSet/>
      <dgm:spPr/>
      <dgm:t>
        <a:bodyPr/>
        <a:lstStyle/>
        <a:p>
          <a:endParaRPr lang="en-US"/>
        </a:p>
      </dgm:t>
    </dgm:pt>
    <dgm:pt modelId="{0330D68A-4408-4948-B3F0-52BBD13BF464}">
      <dgm:prSet/>
      <dgm:spPr/>
      <dgm:t>
        <a:bodyPr/>
        <a:lstStyle/>
        <a:p>
          <a:r>
            <a:rPr lang="fr-CH" b="1" i="1" u="sng"/>
            <a:t>hypoactif</a:t>
          </a:r>
          <a:r>
            <a:rPr lang="fr-CH"/>
            <a:t>, où les troubles de la vigilance sont au premier plan avec ralentissement psychomoteur et léthargie </a:t>
          </a:r>
          <a:endParaRPr lang="en-US"/>
        </a:p>
      </dgm:t>
    </dgm:pt>
    <dgm:pt modelId="{0CFEED78-E86F-4669-B276-B655FD6D4F55}" type="parTrans" cxnId="{DFF42846-2617-433E-B3F9-AC639A58FB2F}">
      <dgm:prSet/>
      <dgm:spPr/>
      <dgm:t>
        <a:bodyPr/>
        <a:lstStyle/>
        <a:p>
          <a:endParaRPr lang="en-US"/>
        </a:p>
      </dgm:t>
    </dgm:pt>
    <dgm:pt modelId="{EABD2040-CD89-42B3-B355-956E3E425480}" type="sibTrans" cxnId="{DFF42846-2617-433E-B3F9-AC639A58FB2F}">
      <dgm:prSet/>
      <dgm:spPr/>
      <dgm:t>
        <a:bodyPr/>
        <a:lstStyle/>
        <a:p>
          <a:endParaRPr lang="en-US"/>
        </a:p>
      </dgm:t>
    </dgm:pt>
    <dgm:pt modelId="{6FF57E89-5727-4704-A2B5-8978807838C1}">
      <dgm:prSet/>
      <dgm:spPr/>
      <dgm:t>
        <a:bodyPr/>
        <a:lstStyle/>
        <a:p>
          <a:r>
            <a:rPr lang="fr-CH" b="1" i="1" u="sng"/>
            <a:t>mixte</a:t>
          </a:r>
          <a:r>
            <a:rPr lang="fr-CH"/>
            <a:t>. La reconnaissance de ces différents types est importante car chez le patient confus hypoactif, le diagnostic est généralement posé plus tardivement avec des répercussions sur son pronostic</a:t>
          </a:r>
          <a:endParaRPr lang="en-US"/>
        </a:p>
      </dgm:t>
    </dgm:pt>
    <dgm:pt modelId="{59D2F62F-7546-49B2-A176-10FB75CA5069}" type="parTrans" cxnId="{F3DB7C08-CBFA-4DC8-9A68-1B25CC4AB39A}">
      <dgm:prSet/>
      <dgm:spPr/>
      <dgm:t>
        <a:bodyPr/>
        <a:lstStyle/>
        <a:p>
          <a:endParaRPr lang="en-US"/>
        </a:p>
      </dgm:t>
    </dgm:pt>
    <dgm:pt modelId="{B4B73104-14BF-4213-850C-96E26E1B6244}" type="sibTrans" cxnId="{F3DB7C08-CBFA-4DC8-9A68-1B25CC4AB39A}">
      <dgm:prSet/>
      <dgm:spPr/>
      <dgm:t>
        <a:bodyPr/>
        <a:lstStyle/>
        <a:p>
          <a:endParaRPr lang="en-US"/>
        </a:p>
      </dgm:t>
    </dgm:pt>
    <dgm:pt modelId="{A2506B60-8B5D-3340-A975-2B240BB177AC}" type="pres">
      <dgm:prSet presAssocID="{6248AEF4-7BCD-4D24-A23B-C831A0E30E33}" presName="linear" presStyleCnt="0">
        <dgm:presLayoutVars>
          <dgm:animLvl val="lvl"/>
          <dgm:resizeHandles val="exact"/>
        </dgm:presLayoutVars>
      </dgm:prSet>
      <dgm:spPr/>
    </dgm:pt>
    <dgm:pt modelId="{BEC36DC3-94BD-E54A-9EBF-5FFA7CC49A3E}" type="pres">
      <dgm:prSet presAssocID="{58E720BA-5061-41F9-A821-5307AE55DE43}" presName="parentText" presStyleLbl="node1" presStyleIdx="0" presStyleCnt="1">
        <dgm:presLayoutVars>
          <dgm:chMax val="0"/>
          <dgm:bulletEnabled val="1"/>
        </dgm:presLayoutVars>
      </dgm:prSet>
      <dgm:spPr/>
    </dgm:pt>
    <dgm:pt modelId="{C3F66BDD-8A0B-B049-8939-16B6CA8BECEC}" type="pres">
      <dgm:prSet presAssocID="{58E720BA-5061-41F9-A821-5307AE55DE43}" presName="childText" presStyleLbl="revTx" presStyleIdx="0" presStyleCnt="1">
        <dgm:presLayoutVars>
          <dgm:bulletEnabled val="1"/>
        </dgm:presLayoutVars>
      </dgm:prSet>
      <dgm:spPr/>
    </dgm:pt>
  </dgm:ptLst>
  <dgm:cxnLst>
    <dgm:cxn modelId="{F3DB7C08-CBFA-4DC8-9A68-1B25CC4AB39A}" srcId="{58E720BA-5061-41F9-A821-5307AE55DE43}" destId="{6FF57E89-5727-4704-A2B5-8978807838C1}" srcOrd="2" destOrd="0" parTransId="{59D2F62F-7546-49B2-A176-10FB75CA5069}" sibTransId="{B4B73104-14BF-4213-850C-96E26E1B6244}"/>
    <dgm:cxn modelId="{1FE9130E-A373-3545-A83E-0EDF48C29296}" type="presOf" srcId="{6248AEF4-7BCD-4D24-A23B-C831A0E30E33}" destId="{A2506B60-8B5D-3340-A975-2B240BB177AC}" srcOrd="0" destOrd="0" presId="urn:microsoft.com/office/officeart/2005/8/layout/vList2"/>
    <dgm:cxn modelId="{0CD9FA22-1347-47F9-BAC2-47498B524914}" srcId="{58E720BA-5061-41F9-A821-5307AE55DE43}" destId="{677BC47F-A5AE-4EE7-9CBF-CEF9F76D875E}" srcOrd="0" destOrd="0" parTransId="{DFAAB723-3CA5-48F6-B8F3-9024F4060D46}" sibTransId="{7ACF7AB3-48AF-492C-92C0-920470C5F2D2}"/>
    <dgm:cxn modelId="{F3941130-DE69-9D40-B640-8D7B570B1B00}" type="presOf" srcId="{6FF57E89-5727-4704-A2B5-8978807838C1}" destId="{C3F66BDD-8A0B-B049-8939-16B6CA8BECEC}" srcOrd="0" destOrd="2" presId="urn:microsoft.com/office/officeart/2005/8/layout/vList2"/>
    <dgm:cxn modelId="{3CCD0941-24F4-4C42-B266-A66DB92CB279}" type="presOf" srcId="{0330D68A-4408-4948-B3F0-52BBD13BF464}" destId="{C3F66BDD-8A0B-B049-8939-16B6CA8BECEC}" srcOrd="0" destOrd="1" presId="urn:microsoft.com/office/officeart/2005/8/layout/vList2"/>
    <dgm:cxn modelId="{DFF42846-2617-433E-B3F9-AC639A58FB2F}" srcId="{58E720BA-5061-41F9-A821-5307AE55DE43}" destId="{0330D68A-4408-4948-B3F0-52BBD13BF464}" srcOrd="1" destOrd="0" parTransId="{0CFEED78-E86F-4669-B276-B655FD6D4F55}" sibTransId="{EABD2040-CD89-42B3-B355-956E3E425480}"/>
    <dgm:cxn modelId="{8990D289-7683-46A7-B274-C15CE70199F5}" srcId="{6248AEF4-7BCD-4D24-A23B-C831A0E30E33}" destId="{58E720BA-5061-41F9-A821-5307AE55DE43}" srcOrd="0" destOrd="0" parTransId="{A3EEBA04-39D8-4BE1-9EE3-3460DB35D442}" sibTransId="{AAAB9BCE-C21C-4A62-B59F-F390DA068435}"/>
    <dgm:cxn modelId="{CF7898CA-C82D-B64D-B406-67E9B7C77A81}" type="presOf" srcId="{677BC47F-A5AE-4EE7-9CBF-CEF9F76D875E}" destId="{C3F66BDD-8A0B-B049-8939-16B6CA8BECEC}" srcOrd="0" destOrd="0" presId="urn:microsoft.com/office/officeart/2005/8/layout/vList2"/>
    <dgm:cxn modelId="{98FDC2E0-A19E-1D42-8500-ABACB3A53ECA}" type="presOf" srcId="{58E720BA-5061-41F9-A821-5307AE55DE43}" destId="{BEC36DC3-94BD-E54A-9EBF-5FFA7CC49A3E}" srcOrd="0" destOrd="0" presId="urn:microsoft.com/office/officeart/2005/8/layout/vList2"/>
    <dgm:cxn modelId="{1973083B-C69A-5542-B86C-3D694E8AC59D}" type="presParOf" srcId="{A2506B60-8B5D-3340-A975-2B240BB177AC}" destId="{BEC36DC3-94BD-E54A-9EBF-5FFA7CC49A3E}" srcOrd="0" destOrd="0" presId="urn:microsoft.com/office/officeart/2005/8/layout/vList2"/>
    <dgm:cxn modelId="{8E29DFAF-D3A2-3F47-9A7F-C0178336EA20}" type="presParOf" srcId="{A2506B60-8B5D-3340-A975-2B240BB177AC}" destId="{C3F66BDD-8A0B-B049-8939-16B6CA8BECE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D6860C-1F4D-4735-9C32-F3DF7AA38463}"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50334EF2-E289-4D2B-AE2D-DF82023AE7DE}">
      <dgm:prSet/>
      <dgm:spPr/>
      <dgm:t>
        <a:bodyPr/>
        <a:lstStyle/>
        <a:p>
          <a:r>
            <a:rPr lang="fr-CH" dirty="0"/>
            <a:t>Confirmer ou infirmer les diagnostics différentielles</a:t>
          </a:r>
          <a:endParaRPr lang="en-US" dirty="0"/>
        </a:p>
      </dgm:t>
    </dgm:pt>
    <dgm:pt modelId="{88AD07AF-D855-4ACE-8F8D-4E1151146580}" type="parTrans" cxnId="{680CACCE-2D37-4391-A141-3CF2EAF35A0D}">
      <dgm:prSet/>
      <dgm:spPr/>
      <dgm:t>
        <a:bodyPr/>
        <a:lstStyle/>
        <a:p>
          <a:endParaRPr lang="en-US"/>
        </a:p>
      </dgm:t>
    </dgm:pt>
    <dgm:pt modelId="{1A6B8388-6137-4A7E-B9E5-524ED4A9710A}" type="sibTrans" cxnId="{680CACCE-2D37-4391-A141-3CF2EAF35A0D}">
      <dgm:prSet/>
      <dgm:spPr/>
      <dgm:t>
        <a:bodyPr/>
        <a:lstStyle/>
        <a:p>
          <a:endParaRPr lang="en-US"/>
        </a:p>
      </dgm:t>
    </dgm:pt>
    <dgm:pt modelId="{D1565B8F-0A55-4B3F-84CC-640269A7E463}">
      <dgm:prSet/>
      <dgm:spPr/>
      <dgm:t>
        <a:bodyPr/>
        <a:lstStyle/>
        <a:p>
          <a:r>
            <a:rPr lang="fr-CH"/>
            <a:t>Formation continue </a:t>
          </a:r>
          <a:endParaRPr lang="en-US"/>
        </a:p>
      </dgm:t>
    </dgm:pt>
    <dgm:pt modelId="{13A0357C-DB6B-41FD-8B62-4DD394748F25}" type="parTrans" cxnId="{19F05C61-E91B-422C-B269-ED438F2292BA}">
      <dgm:prSet/>
      <dgm:spPr/>
      <dgm:t>
        <a:bodyPr/>
        <a:lstStyle/>
        <a:p>
          <a:endParaRPr lang="en-US"/>
        </a:p>
      </dgm:t>
    </dgm:pt>
    <dgm:pt modelId="{C6C8B146-DB1B-454C-AAB3-479314BDB6F6}" type="sibTrans" cxnId="{19F05C61-E91B-422C-B269-ED438F2292BA}">
      <dgm:prSet/>
      <dgm:spPr/>
      <dgm:t>
        <a:bodyPr/>
        <a:lstStyle/>
        <a:p>
          <a:endParaRPr lang="en-US"/>
        </a:p>
      </dgm:t>
    </dgm:pt>
    <dgm:pt modelId="{BBB5DC43-F5F6-8346-9AD1-3A20AC91BB34}" type="pres">
      <dgm:prSet presAssocID="{11D6860C-1F4D-4735-9C32-F3DF7AA38463}" presName="linear" presStyleCnt="0">
        <dgm:presLayoutVars>
          <dgm:animLvl val="lvl"/>
          <dgm:resizeHandles val="exact"/>
        </dgm:presLayoutVars>
      </dgm:prSet>
      <dgm:spPr/>
    </dgm:pt>
    <dgm:pt modelId="{0441EDE7-57FD-2744-B189-D39F2A247AC1}" type="pres">
      <dgm:prSet presAssocID="{50334EF2-E289-4D2B-AE2D-DF82023AE7DE}" presName="parentText" presStyleLbl="node1" presStyleIdx="0" presStyleCnt="2">
        <dgm:presLayoutVars>
          <dgm:chMax val="0"/>
          <dgm:bulletEnabled val="1"/>
        </dgm:presLayoutVars>
      </dgm:prSet>
      <dgm:spPr/>
    </dgm:pt>
    <dgm:pt modelId="{86943BA6-5910-EA41-92A4-9C244E0CB379}" type="pres">
      <dgm:prSet presAssocID="{1A6B8388-6137-4A7E-B9E5-524ED4A9710A}" presName="spacer" presStyleCnt="0"/>
      <dgm:spPr/>
    </dgm:pt>
    <dgm:pt modelId="{7BBA10FF-9C12-A642-8F2A-60B3B5095A4D}" type="pres">
      <dgm:prSet presAssocID="{D1565B8F-0A55-4B3F-84CC-640269A7E463}" presName="parentText" presStyleLbl="node1" presStyleIdx="1" presStyleCnt="2">
        <dgm:presLayoutVars>
          <dgm:chMax val="0"/>
          <dgm:bulletEnabled val="1"/>
        </dgm:presLayoutVars>
      </dgm:prSet>
      <dgm:spPr/>
    </dgm:pt>
  </dgm:ptLst>
  <dgm:cxnLst>
    <dgm:cxn modelId="{19F05C61-E91B-422C-B269-ED438F2292BA}" srcId="{11D6860C-1F4D-4735-9C32-F3DF7AA38463}" destId="{D1565B8F-0A55-4B3F-84CC-640269A7E463}" srcOrd="1" destOrd="0" parTransId="{13A0357C-DB6B-41FD-8B62-4DD394748F25}" sibTransId="{C6C8B146-DB1B-454C-AAB3-479314BDB6F6}"/>
    <dgm:cxn modelId="{C770229B-6708-F64B-98E1-401D4F2123D1}" type="presOf" srcId="{50334EF2-E289-4D2B-AE2D-DF82023AE7DE}" destId="{0441EDE7-57FD-2744-B189-D39F2A247AC1}" srcOrd="0" destOrd="0" presId="urn:microsoft.com/office/officeart/2005/8/layout/vList2"/>
    <dgm:cxn modelId="{88F374AD-898D-0044-B3B8-3A494ACCA1D7}" type="presOf" srcId="{11D6860C-1F4D-4735-9C32-F3DF7AA38463}" destId="{BBB5DC43-F5F6-8346-9AD1-3A20AC91BB34}" srcOrd="0" destOrd="0" presId="urn:microsoft.com/office/officeart/2005/8/layout/vList2"/>
    <dgm:cxn modelId="{1ADD75B9-94B3-C84D-BDDB-E0A64A4DA2D1}" type="presOf" srcId="{D1565B8F-0A55-4B3F-84CC-640269A7E463}" destId="{7BBA10FF-9C12-A642-8F2A-60B3B5095A4D}" srcOrd="0" destOrd="0" presId="urn:microsoft.com/office/officeart/2005/8/layout/vList2"/>
    <dgm:cxn modelId="{680CACCE-2D37-4391-A141-3CF2EAF35A0D}" srcId="{11D6860C-1F4D-4735-9C32-F3DF7AA38463}" destId="{50334EF2-E289-4D2B-AE2D-DF82023AE7DE}" srcOrd="0" destOrd="0" parTransId="{88AD07AF-D855-4ACE-8F8D-4E1151146580}" sibTransId="{1A6B8388-6137-4A7E-B9E5-524ED4A9710A}"/>
    <dgm:cxn modelId="{8052FA92-1C29-A043-B553-91347703D9F9}" type="presParOf" srcId="{BBB5DC43-F5F6-8346-9AD1-3A20AC91BB34}" destId="{0441EDE7-57FD-2744-B189-D39F2A247AC1}" srcOrd="0" destOrd="0" presId="urn:microsoft.com/office/officeart/2005/8/layout/vList2"/>
    <dgm:cxn modelId="{026FAC9A-D7CD-E54C-8C89-CE1D86C89D3D}" type="presParOf" srcId="{BBB5DC43-F5F6-8346-9AD1-3A20AC91BB34}" destId="{86943BA6-5910-EA41-92A4-9C244E0CB379}" srcOrd="1" destOrd="0" presId="urn:microsoft.com/office/officeart/2005/8/layout/vList2"/>
    <dgm:cxn modelId="{F6034810-A892-5245-BC1C-16F0D0BEAA52}" type="presParOf" srcId="{BBB5DC43-F5F6-8346-9AD1-3A20AC91BB34}" destId="{7BBA10FF-9C12-A642-8F2A-60B3B5095A4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DC8E2-73C6-400E-8903-ED7358650E67}"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6F232E5-E36C-4210-85A4-7C500C556A7B}">
      <dgm:prSet/>
      <dgm:spPr/>
      <dgm:t>
        <a:bodyPr/>
        <a:lstStyle/>
        <a:p>
          <a:pPr>
            <a:lnSpc>
              <a:spcPct val="100000"/>
            </a:lnSpc>
            <a:defRPr b="1"/>
          </a:pPr>
          <a:r>
            <a:rPr lang="fr-CH"/>
            <a:t>Mardi 8 février 2022</a:t>
          </a:r>
          <a:endParaRPr lang="en-US"/>
        </a:p>
      </dgm:t>
    </dgm:pt>
    <dgm:pt modelId="{0F7D6C87-390C-4960-8D8C-CE801F2E0EAA}" type="parTrans" cxnId="{6D6293F2-1107-4C56-AA0D-203484494916}">
      <dgm:prSet/>
      <dgm:spPr/>
      <dgm:t>
        <a:bodyPr/>
        <a:lstStyle/>
        <a:p>
          <a:endParaRPr lang="en-US"/>
        </a:p>
      </dgm:t>
    </dgm:pt>
    <dgm:pt modelId="{06C1FB76-0FF5-40DD-8393-24C102C23306}" type="sibTrans" cxnId="{6D6293F2-1107-4C56-AA0D-203484494916}">
      <dgm:prSet/>
      <dgm:spPr/>
      <dgm:t>
        <a:bodyPr/>
        <a:lstStyle/>
        <a:p>
          <a:endParaRPr lang="en-US"/>
        </a:p>
      </dgm:t>
    </dgm:pt>
    <dgm:pt modelId="{10E7B11B-1728-4433-94B9-0EA867CED52E}">
      <dgm:prSet/>
      <dgm:spPr/>
      <dgm:t>
        <a:bodyPr/>
        <a:lstStyle/>
        <a:p>
          <a:pPr>
            <a:lnSpc>
              <a:spcPct val="100000"/>
            </a:lnSpc>
            <a:defRPr b="1"/>
          </a:pPr>
          <a:r>
            <a:rPr lang="fr-CH"/>
            <a:t>Dernier stage préhospitalier de 3</a:t>
          </a:r>
          <a:r>
            <a:rPr lang="fr-CH" baseline="30000"/>
            <a:t>ième</a:t>
          </a:r>
          <a:r>
            <a:rPr lang="fr-CH"/>
            <a:t> année </a:t>
          </a:r>
          <a:endParaRPr lang="en-US"/>
        </a:p>
      </dgm:t>
    </dgm:pt>
    <dgm:pt modelId="{BECC3645-E034-4846-AC06-CC735DC8E010}" type="parTrans" cxnId="{59200E85-0ABE-4581-B8A6-4B731AB427B9}">
      <dgm:prSet/>
      <dgm:spPr/>
      <dgm:t>
        <a:bodyPr/>
        <a:lstStyle/>
        <a:p>
          <a:endParaRPr lang="en-US"/>
        </a:p>
      </dgm:t>
    </dgm:pt>
    <dgm:pt modelId="{2BE8E3F8-BAE1-458B-85B1-6E45B18FCF02}" type="sibTrans" cxnId="{59200E85-0ABE-4581-B8A6-4B731AB427B9}">
      <dgm:prSet/>
      <dgm:spPr/>
      <dgm:t>
        <a:bodyPr/>
        <a:lstStyle/>
        <a:p>
          <a:endParaRPr lang="en-US"/>
        </a:p>
      </dgm:t>
    </dgm:pt>
    <dgm:pt modelId="{356503BB-FC14-434D-A468-F93009E5D156}">
      <dgm:prSet/>
      <dgm:spPr/>
      <dgm:t>
        <a:bodyPr/>
        <a:lstStyle/>
        <a:p>
          <a:pPr>
            <a:lnSpc>
              <a:spcPct val="100000"/>
            </a:lnSpc>
            <a:defRPr b="1"/>
          </a:pPr>
          <a:r>
            <a:rPr lang="fr-CH"/>
            <a:t>Ambulance Rivieria </a:t>
          </a:r>
          <a:endParaRPr lang="en-US"/>
        </a:p>
      </dgm:t>
    </dgm:pt>
    <dgm:pt modelId="{08078977-F625-4DEA-90D3-5D65AAC5C755}" type="parTrans" cxnId="{3EBD48AA-B609-46EA-8C0E-89AFC6371DE7}">
      <dgm:prSet/>
      <dgm:spPr/>
      <dgm:t>
        <a:bodyPr/>
        <a:lstStyle/>
        <a:p>
          <a:endParaRPr lang="en-US"/>
        </a:p>
      </dgm:t>
    </dgm:pt>
    <dgm:pt modelId="{42FB7F32-2B76-48F4-A2CF-64C1F359716F}" type="sibTrans" cxnId="{3EBD48AA-B609-46EA-8C0E-89AFC6371DE7}">
      <dgm:prSet/>
      <dgm:spPr/>
      <dgm:t>
        <a:bodyPr/>
        <a:lstStyle/>
        <a:p>
          <a:endParaRPr lang="en-US"/>
        </a:p>
      </dgm:t>
    </dgm:pt>
    <dgm:pt modelId="{5B3DE10B-1B23-4B24-9FEA-ED3E5B154354}">
      <dgm:prSet/>
      <dgm:spPr/>
      <dgm:t>
        <a:bodyPr/>
        <a:lstStyle/>
        <a:p>
          <a:pPr>
            <a:lnSpc>
              <a:spcPct val="100000"/>
            </a:lnSpc>
            <a:defRPr b="1"/>
          </a:pPr>
          <a:r>
            <a:rPr lang="fr-CH"/>
            <a:t>Deux jours avant mon rapport de stage</a:t>
          </a:r>
          <a:endParaRPr lang="en-US"/>
        </a:p>
      </dgm:t>
    </dgm:pt>
    <dgm:pt modelId="{3BEA628B-4049-4A72-962C-C00F9254B103}" type="parTrans" cxnId="{12EE6ADD-7BE2-44B3-9E73-44546098A18C}">
      <dgm:prSet/>
      <dgm:spPr/>
      <dgm:t>
        <a:bodyPr/>
        <a:lstStyle/>
        <a:p>
          <a:endParaRPr lang="en-US"/>
        </a:p>
      </dgm:t>
    </dgm:pt>
    <dgm:pt modelId="{0B9A573A-77BA-421B-B47E-91D4F9B5644D}" type="sibTrans" cxnId="{12EE6ADD-7BE2-44B3-9E73-44546098A18C}">
      <dgm:prSet/>
      <dgm:spPr/>
      <dgm:t>
        <a:bodyPr/>
        <a:lstStyle/>
        <a:p>
          <a:endParaRPr lang="en-US"/>
        </a:p>
      </dgm:t>
    </dgm:pt>
    <dgm:pt modelId="{F3F65E7E-CB68-490C-B242-B5B04945C2A4}">
      <dgm:prSet/>
      <dgm:spPr/>
      <dgm:t>
        <a:bodyPr/>
        <a:lstStyle/>
        <a:p>
          <a:pPr>
            <a:lnSpc>
              <a:spcPct val="100000"/>
            </a:lnSpc>
            <a:defRPr b="1"/>
          </a:pPr>
          <a:r>
            <a:rPr lang="fr-CH"/>
            <a:t>Alarmé à 11:45 </a:t>
          </a:r>
          <a:endParaRPr lang="en-US"/>
        </a:p>
      </dgm:t>
    </dgm:pt>
    <dgm:pt modelId="{E5D7B08D-9764-4154-9AE1-D7D61A0F23EB}" type="parTrans" cxnId="{41A96343-DE0B-4D47-9546-E0A5DD20D021}">
      <dgm:prSet/>
      <dgm:spPr/>
      <dgm:t>
        <a:bodyPr/>
        <a:lstStyle/>
        <a:p>
          <a:endParaRPr lang="en-US"/>
        </a:p>
      </dgm:t>
    </dgm:pt>
    <dgm:pt modelId="{E1E4531D-BAF8-46A6-9FBF-2FBFF8DBCBCC}" type="sibTrans" cxnId="{41A96343-DE0B-4D47-9546-E0A5DD20D021}">
      <dgm:prSet/>
      <dgm:spPr/>
      <dgm:t>
        <a:bodyPr/>
        <a:lstStyle/>
        <a:p>
          <a:endParaRPr lang="en-US"/>
        </a:p>
      </dgm:t>
    </dgm:pt>
    <dgm:pt modelId="{BB5B194A-CEA2-415A-955D-C52A9F8BF95B}">
      <dgm:prSet/>
      <dgm:spPr/>
      <dgm:t>
        <a:bodyPr/>
        <a:lstStyle/>
        <a:p>
          <a:pPr>
            <a:lnSpc>
              <a:spcPct val="100000"/>
            </a:lnSpc>
            <a:defRPr b="1"/>
          </a:pPr>
          <a:r>
            <a:rPr lang="fr-CH"/>
            <a:t>L’équipage:</a:t>
          </a:r>
          <a:endParaRPr lang="en-US"/>
        </a:p>
      </dgm:t>
    </dgm:pt>
    <dgm:pt modelId="{3DDFFE20-908F-4337-811F-3C3A48DAB3F4}" type="parTrans" cxnId="{6CE79EAB-0E6C-49C4-97C6-F13CCD9E82F7}">
      <dgm:prSet/>
      <dgm:spPr/>
      <dgm:t>
        <a:bodyPr/>
        <a:lstStyle/>
        <a:p>
          <a:endParaRPr lang="en-US"/>
        </a:p>
      </dgm:t>
    </dgm:pt>
    <dgm:pt modelId="{3EA5B5AA-E59F-42C9-B752-DA0B19DA7B41}" type="sibTrans" cxnId="{6CE79EAB-0E6C-49C4-97C6-F13CCD9E82F7}">
      <dgm:prSet/>
      <dgm:spPr/>
      <dgm:t>
        <a:bodyPr/>
        <a:lstStyle/>
        <a:p>
          <a:endParaRPr lang="en-US"/>
        </a:p>
      </dgm:t>
    </dgm:pt>
    <dgm:pt modelId="{46E38D6A-035B-4140-BED5-7471530C54AF}">
      <dgm:prSet/>
      <dgm:spPr/>
      <dgm:t>
        <a:bodyPr/>
        <a:lstStyle/>
        <a:p>
          <a:pPr>
            <a:lnSpc>
              <a:spcPct val="100000"/>
            </a:lnSpc>
          </a:pPr>
          <a:r>
            <a:rPr lang="fr-CH"/>
            <a:t>Ambulancier ES (8 mois diplôme)</a:t>
          </a:r>
          <a:endParaRPr lang="en-US"/>
        </a:p>
      </dgm:t>
    </dgm:pt>
    <dgm:pt modelId="{81A33027-2265-489D-AD2A-BF10877FAB1B}" type="parTrans" cxnId="{0731E2B6-2E42-4C83-84FC-62300AB77EDA}">
      <dgm:prSet/>
      <dgm:spPr/>
      <dgm:t>
        <a:bodyPr/>
        <a:lstStyle/>
        <a:p>
          <a:endParaRPr lang="en-US"/>
        </a:p>
      </dgm:t>
    </dgm:pt>
    <dgm:pt modelId="{2972A6F7-1D78-4ED6-957B-BA8AF2CF905F}" type="sibTrans" cxnId="{0731E2B6-2E42-4C83-84FC-62300AB77EDA}">
      <dgm:prSet/>
      <dgm:spPr/>
      <dgm:t>
        <a:bodyPr/>
        <a:lstStyle/>
        <a:p>
          <a:endParaRPr lang="en-US"/>
        </a:p>
      </dgm:t>
    </dgm:pt>
    <dgm:pt modelId="{8041F0A0-C486-4E0F-8D64-A3930DB5F560}">
      <dgm:prSet/>
      <dgm:spPr/>
      <dgm:t>
        <a:bodyPr/>
        <a:lstStyle/>
        <a:p>
          <a:pPr>
            <a:lnSpc>
              <a:spcPct val="100000"/>
            </a:lnSpc>
          </a:pPr>
          <a:r>
            <a:rPr lang="fr-CH"/>
            <a:t>Ambulancier IAS </a:t>
          </a:r>
          <a:endParaRPr lang="en-US"/>
        </a:p>
      </dgm:t>
    </dgm:pt>
    <dgm:pt modelId="{489D7DAB-79B4-4B63-A551-55767E4CB208}" type="parTrans" cxnId="{9B3FDF19-108B-465A-9661-5F61E6C370F0}">
      <dgm:prSet/>
      <dgm:spPr/>
      <dgm:t>
        <a:bodyPr/>
        <a:lstStyle/>
        <a:p>
          <a:endParaRPr lang="en-US"/>
        </a:p>
      </dgm:t>
    </dgm:pt>
    <dgm:pt modelId="{5E081A3D-4745-4F32-A92C-8C826B946E00}" type="sibTrans" cxnId="{9B3FDF19-108B-465A-9661-5F61E6C370F0}">
      <dgm:prSet/>
      <dgm:spPr/>
      <dgm:t>
        <a:bodyPr/>
        <a:lstStyle/>
        <a:p>
          <a:endParaRPr lang="en-US"/>
        </a:p>
      </dgm:t>
    </dgm:pt>
    <dgm:pt modelId="{44346CBB-5411-4A44-9D0C-AB4395FD1273}">
      <dgm:prSet/>
      <dgm:spPr/>
      <dgm:t>
        <a:bodyPr/>
        <a:lstStyle/>
        <a:p>
          <a:pPr>
            <a:lnSpc>
              <a:spcPct val="100000"/>
            </a:lnSpc>
          </a:pPr>
          <a:r>
            <a:rPr lang="fr-CH"/>
            <a:t>Etudiant ambulancier 3ième année </a:t>
          </a:r>
          <a:endParaRPr lang="en-US"/>
        </a:p>
      </dgm:t>
    </dgm:pt>
    <dgm:pt modelId="{32C075EF-D079-4803-9EC4-793B19CFA74E}" type="parTrans" cxnId="{F77B447F-AF8B-45B3-A979-C7ECA643C795}">
      <dgm:prSet/>
      <dgm:spPr/>
      <dgm:t>
        <a:bodyPr/>
        <a:lstStyle/>
        <a:p>
          <a:endParaRPr lang="en-US"/>
        </a:p>
      </dgm:t>
    </dgm:pt>
    <dgm:pt modelId="{3BD37103-A348-4D41-9C83-D1B713217C9B}" type="sibTrans" cxnId="{F77B447F-AF8B-45B3-A979-C7ECA643C795}">
      <dgm:prSet/>
      <dgm:spPr/>
      <dgm:t>
        <a:bodyPr/>
        <a:lstStyle/>
        <a:p>
          <a:endParaRPr lang="en-US"/>
        </a:p>
      </dgm:t>
    </dgm:pt>
    <dgm:pt modelId="{9FF0D145-92C3-4F33-B598-59D049FBC08E}" type="pres">
      <dgm:prSet presAssocID="{83DDC8E2-73C6-400E-8903-ED7358650E67}" presName="root" presStyleCnt="0">
        <dgm:presLayoutVars>
          <dgm:dir/>
          <dgm:resizeHandles val="exact"/>
        </dgm:presLayoutVars>
      </dgm:prSet>
      <dgm:spPr/>
    </dgm:pt>
    <dgm:pt modelId="{3FFA862A-E839-49C5-9996-56384A77FC4A}" type="pres">
      <dgm:prSet presAssocID="{86F232E5-E36C-4210-85A4-7C500C556A7B}" presName="compNode" presStyleCnt="0"/>
      <dgm:spPr/>
    </dgm:pt>
    <dgm:pt modelId="{CFA1D174-EAC2-4897-A969-2DC3C3C6E492}" type="pres">
      <dgm:prSet presAssocID="{86F232E5-E36C-4210-85A4-7C500C556A7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49D3F302-28E9-4BD9-B19C-F5E0E256132F}" type="pres">
      <dgm:prSet presAssocID="{86F232E5-E36C-4210-85A4-7C500C556A7B}" presName="iconSpace" presStyleCnt="0"/>
      <dgm:spPr/>
    </dgm:pt>
    <dgm:pt modelId="{0B45A037-AB19-4091-931B-A4133F5E88F4}" type="pres">
      <dgm:prSet presAssocID="{86F232E5-E36C-4210-85A4-7C500C556A7B}" presName="parTx" presStyleLbl="revTx" presStyleIdx="0" presStyleCnt="12">
        <dgm:presLayoutVars>
          <dgm:chMax val="0"/>
          <dgm:chPref val="0"/>
        </dgm:presLayoutVars>
      </dgm:prSet>
      <dgm:spPr/>
    </dgm:pt>
    <dgm:pt modelId="{21EF545F-82D8-42E1-9C3D-3FBF8039C76C}" type="pres">
      <dgm:prSet presAssocID="{86F232E5-E36C-4210-85A4-7C500C556A7B}" presName="txSpace" presStyleCnt="0"/>
      <dgm:spPr/>
    </dgm:pt>
    <dgm:pt modelId="{AC590D0F-0F63-4E53-AF30-09394C688EDC}" type="pres">
      <dgm:prSet presAssocID="{86F232E5-E36C-4210-85A4-7C500C556A7B}" presName="desTx" presStyleLbl="revTx" presStyleIdx="1" presStyleCnt="12">
        <dgm:presLayoutVars/>
      </dgm:prSet>
      <dgm:spPr/>
    </dgm:pt>
    <dgm:pt modelId="{204989F9-D949-43D3-A80A-95EA5DD6A43E}" type="pres">
      <dgm:prSet presAssocID="{06C1FB76-0FF5-40DD-8393-24C102C23306}" presName="sibTrans" presStyleCnt="0"/>
      <dgm:spPr/>
    </dgm:pt>
    <dgm:pt modelId="{9E168DA9-49B9-446A-A4E5-2544E2E3E97A}" type="pres">
      <dgm:prSet presAssocID="{10E7B11B-1728-4433-94B9-0EA867CED52E}" presName="compNode" presStyleCnt="0"/>
      <dgm:spPr/>
    </dgm:pt>
    <dgm:pt modelId="{5821D2EC-98D8-4182-BDE3-29D71EF34872}" type="pres">
      <dgm:prSet presAssocID="{10E7B11B-1728-4433-94B9-0EA867CED52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che"/>
        </a:ext>
      </dgm:extLst>
    </dgm:pt>
    <dgm:pt modelId="{D4882224-555A-4B3A-99ED-7173A11585EB}" type="pres">
      <dgm:prSet presAssocID="{10E7B11B-1728-4433-94B9-0EA867CED52E}" presName="iconSpace" presStyleCnt="0"/>
      <dgm:spPr/>
    </dgm:pt>
    <dgm:pt modelId="{84A3FF0F-E243-4886-8E3E-C551D794E550}" type="pres">
      <dgm:prSet presAssocID="{10E7B11B-1728-4433-94B9-0EA867CED52E}" presName="parTx" presStyleLbl="revTx" presStyleIdx="2" presStyleCnt="12">
        <dgm:presLayoutVars>
          <dgm:chMax val="0"/>
          <dgm:chPref val="0"/>
        </dgm:presLayoutVars>
      </dgm:prSet>
      <dgm:spPr/>
    </dgm:pt>
    <dgm:pt modelId="{547BEF9D-DE7A-42EB-89A2-D165EACCD7E2}" type="pres">
      <dgm:prSet presAssocID="{10E7B11B-1728-4433-94B9-0EA867CED52E}" presName="txSpace" presStyleCnt="0"/>
      <dgm:spPr/>
    </dgm:pt>
    <dgm:pt modelId="{0D2CF711-81DB-457D-8E11-B37393B67EC7}" type="pres">
      <dgm:prSet presAssocID="{10E7B11B-1728-4433-94B9-0EA867CED52E}" presName="desTx" presStyleLbl="revTx" presStyleIdx="3" presStyleCnt="12">
        <dgm:presLayoutVars/>
      </dgm:prSet>
      <dgm:spPr/>
    </dgm:pt>
    <dgm:pt modelId="{56E91007-3A49-4DF9-88C3-F0591A97DC9A}" type="pres">
      <dgm:prSet presAssocID="{2BE8E3F8-BAE1-458B-85B1-6E45B18FCF02}" presName="sibTrans" presStyleCnt="0"/>
      <dgm:spPr/>
    </dgm:pt>
    <dgm:pt modelId="{C83FAC23-C146-4E84-8058-61838B0807CE}" type="pres">
      <dgm:prSet presAssocID="{356503BB-FC14-434D-A468-F93009E5D156}" presName="compNode" presStyleCnt="0"/>
      <dgm:spPr/>
    </dgm:pt>
    <dgm:pt modelId="{5E8808F6-828F-4A6E-A831-45C6C295889C}" type="pres">
      <dgm:prSet presAssocID="{356503BB-FC14-434D-A468-F93009E5D15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édical"/>
        </a:ext>
      </dgm:extLst>
    </dgm:pt>
    <dgm:pt modelId="{BA9691EA-B210-42BA-A1EC-ED60F3577E8A}" type="pres">
      <dgm:prSet presAssocID="{356503BB-FC14-434D-A468-F93009E5D156}" presName="iconSpace" presStyleCnt="0"/>
      <dgm:spPr/>
    </dgm:pt>
    <dgm:pt modelId="{E20AFCDC-F9EF-4574-8C8F-56B626E4ABD0}" type="pres">
      <dgm:prSet presAssocID="{356503BB-FC14-434D-A468-F93009E5D156}" presName="parTx" presStyleLbl="revTx" presStyleIdx="4" presStyleCnt="12">
        <dgm:presLayoutVars>
          <dgm:chMax val="0"/>
          <dgm:chPref val="0"/>
        </dgm:presLayoutVars>
      </dgm:prSet>
      <dgm:spPr/>
    </dgm:pt>
    <dgm:pt modelId="{C38ABF13-CC46-4B8D-855F-17DE0CAC9376}" type="pres">
      <dgm:prSet presAssocID="{356503BB-FC14-434D-A468-F93009E5D156}" presName="txSpace" presStyleCnt="0"/>
      <dgm:spPr/>
    </dgm:pt>
    <dgm:pt modelId="{D97CD884-5FE5-49F3-AB61-D15F8438F197}" type="pres">
      <dgm:prSet presAssocID="{356503BB-FC14-434D-A468-F93009E5D156}" presName="desTx" presStyleLbl="revTx" presStyleIdx="5" presStyleCnt="12">
        <dgm:presLayoutVars/>
      </dgm:prSet>
      <dgm:spPr/>
    </dgm:pt>
    <dgm:pt modelId="{2F3D339C-1740-4B06-A771-73B468EC42E8}" type="pres">
      <dgm:prSet presAssocID="{42FB7F32-2B76-48F4-A2CF-64C1F359716F}" presName="sibTrans" presStyleCnt="0"/>
      <dgm:spPr/>
    </dgm:pt>
    <dgm:pt modelId="{B8DCEF3B-B55C-498E-9858-57E012FFEAA2}" type="pres">
      <dgm:prSet presAssocID="{5B3DE10B-1B23-4B24-9FEA-ED3E5B154354}" presName="compNode" presStyleCnt="0"/>
      <dgm:spPr/>
    </dgm:pt>
    <dgm:pt modelId="{0CA16666-BBF8-486A-B13E-FDC6FCD642F7}" type="pres">
      <dgm:prSet presAssocID="{5B3DE10B-1B23-4B24-9FEA-ED3E5B15435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ronomètre"/>
        </a:ext>
      </dgm:extLst>
    </dgm:pt>
    <dgm:pt modelId="{BC3674AE-0B19-49BA-85F2-BA0474191282}" type="pres">
      <dgm:prSet presAssocID="{5B3DE10B-1B23-4B24-9FEA-ED3E5B154354}" presName="iconSpace" presStyleCnt="0"/>
      <dgm:spPr/>
    </dgm:pt>
    <dgm:pt modelId="{1B1526FC-EA93-4077-96B3-D8D7B8861036}" type="pres">
      <dgm:prSet presAssocID="{5B3DE10B-1B23-4B24-9FEA-ED3E5B154354}" presName="parTx" presStyleLbl="revTx" presStyleIdx="6" presStyleCnt="12">
        <dgm:presLayoutVars>
          <dgm:chMax val="0"/>
          <dgm:chPref val="0"/>
        </dgm:presLayoutVars>
      </dgm:prSet>
      <dgm:spPr/>
    </dgm:pt>
    <dgm:pt modelId="{49DAE30D-7DE9-4B5E-9997-1978193D3602}" type="pres">
      <dgm:prSet presAssocID="{5B3DE10B-1B23-4B24-9FEA-ED3E5B154354}" presName="txSpace" presStyleCnt="0"/>
      <dgm:spPr/>
    </dgm:pt>
    <dgm:pt modelId="{42CBFB0C-0E4F-4046-8960-D84601435913}" type="pres">
      <dgm:prSet presAssocID="{5B3DE10B-1B23-4B24-9FEA-ED3E5B154354}" presName="desTx" presStyleLbl="revTx" presStyleIdx="7" presStyleCnt="12">
        <dgm:presLayoutVars/>
      </dgm:prSet>
      <dgm:spPr/>
    </dgm:pt>
    <dgm:pt modelId="{EC5EB396-9C50-4489-BF2C-709DA8D25A7D}" type="pres">
      <dgm:prSet presAssocID="{0B9A573A-77BA-421B-B47E-91D4F9B5644D}" presName="sibTrans" presStyleCnt="0"/>
      <dgm:spPr/>
    </dgm:pt>
    <dgm:pt modelId="{4BC1DDF4-CCDF-44CE-BF06-B5F4140D7977}" type="pres">
      <dgm:prSet presAssocID="{F3F65E7E-CB68-490C-B242-B5B04945C2A4}" presName="compNode" presStyleCnt="0"/>
      <dgm:spPr/>
    </dgm:pt>
    <dgm:pt modelId="{BA6352A4-B470-40B6-A987-46AEB3C1B634}" type="pres">
      <dgm:prSet presAssocID="{F3F65E7E-CB68-490C-B242-B5B04945C2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fused Person"/>
        </a:ext>
      </dgm:extLst>
    </dgm:pt>
    <dgm:pt modelId="{7C0928B5-1BCB-405C-A2C6-DBBF72D57889}" type="pres">
      <dgm:prSet presAssocID="{F3F65E7E-CB68-490C-B242-B5B04945C2A4}" presName="iconSpace" presStyleCnt="0"/>
      <dgm:spPr/>
    </dgm:pt>
    <dgm:pt modelId="{0B3D8850-04E0-4CBC-96C0-9F3032F27D33}" type="pres">
      <dgm:prSet presAssocID="{F3F65E7E-CB68-490C-B242-B5B04945C2A4}" presName="parTx" presStyleLbl="revTx" presStyleIdx="8" presStyleCnt="12">
        <dgm:presLayoutVars>
          <dgm:chMax val="0"/>
          <dgm:chPref val="0"/>
        </dgm:presLayoutVars>
      </dgm:prSet>
      <dgm:spPr/>
    </dgm:pt>
    <dgm:pt modelId="{F88B441B-0A9A-4549-828B-B96DF48DDC14}" type="pres">
      <dgm:prSet presAssocID="{F3F65E7E-CB68-490C-B242-B5B04945C2A4}" presName="txSpace" presStyleCnt="0"/>
      <dgm:spPr/>
    </dgm:pt>
    <dgm:pt modelId="{C1288D9A-A7FC-43C1-A9EF-2408ED3A3AAC}" type="pres">
      <dgm:prSet presAssocID="{F3F65E7E-CB68-490C-B242-B5B04945C2A4}" presName="desTx" presStyleLbl="revTx" presStyleIdx="9" presStyleCnt="12">
        <dgm:presLayoutVars/>
      </dgm:prSet>
      <dgm:spPr/>
    </dgm:pt>
    <dgm:pt modelId="{576104E4-0026-4C5A-AFD5-0A15FF551180}" type="pres">
      <dgm:prSet presAssocID="{E1E4531D-BAF8-46A6-9FBF-2FBFF8DBCBCC}" presName="sibTrans" presStyleCnt="0"/>
      <dgm:spPr/>
    </dgm:pt>
    <dgm:pt modelId="{66D4B822-CF04-4F9F-B931-69A6CC1C2680}" type="pres">
      <dgm:prSet presAssocID="{BB5B194A-CEA2-415A-955D-C52A9F8BF95B}" presName="compNode" presStyleCnt="0"/>
      <dgm:spPr/>
    </dgm:pt>
    <dgm:pt modelId="{F4ADDA34-5ACE-44CB-B69F-CBB7F799817A}" type="pres">
      <dgm:prSet presAssocID="{BB5B194A-CEA2-415A-955D-C52A9F8BF95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mbulance"/>
        </a:ext>
      </dgm:extLst>
    </dgm:pt>
    <dgm:pt modelId="{5CD32312-3119-4639-BFC1-3D922FF1D40A}" type="pres">
      <dgm:prSet presAssocID="{BB5B194A-CEA2-415A-955D-C52A9F8BF95B}" presName="iconSpace" presStyleCnt="0"/>
      <dgm:spPr/>
    </dgm:pt>
    <dgm:pt modelId="{2A33821B-CF02-40B4-B8FE-B17D46F4DFE9}" type="pres">
      <dgm:prSet presAssocID="{BB5B194A-CEA2-415A-955D-C52A9F8BF95B}" presName="parTx" presStyleLbl="revTx" presStyleIdx="10" presStyleCnt="12">
        <dgm:presLayoutVars>
          <dgm:chMax val="0"/>
          <dgm:chPref val="0"/>
        </dgm:presLayoutVars>
      </dgm:prSet>
      <dgm:spPr/>
    </dgm:pt>
    <dgm:pt modelId="{7A28C297-CBF0-4618-8502-50E422035ACA}" type="pres">
      <dgm:prSet presAssocID="{BB5B194A-CEA2-415A-955D-C52A9F8BF95B}" presName="txSpace" presStyleCnt="0"/>
      <dgm:spPr/>
    </dgm:pt>
    <dgm:pt modelId="{808DC0BF-7549-4E74-9DAE-E83C07C45C3A}" type="pres">
      <dgm:prSet presAssocID="{BB5B194A-CEA2-415A-955D-C52A9F8BF95B}" presName="desTx" presStyleLbl="revTx" presStyleIdx="11" presStyleCnt="12">
        <dgm:presLayoutVars/>
      </dgm:prSet>
      <dgm:spPr/>
    </dgm:pt>
  </dgm:ptLst>
  <dgm:cxnLst>
    <dgm:cxn modelId="{1C044900-3E62-4A8D-BE30-D2B696966678}" type="presOf" srcId="{F3F65E7E-CB68-490C-B242-B5B04945C2A4}" destId="{0B3D8850-04E0-4CBC-96C0-9F3032F27D33}" srcOrd="0" destOrd="0" presId="urn:microsoft.com/office/officeart/2018/5/layout/CenteredIconLabelDescriptionList"/>
    <dgm:cxn modelId="{58B06C17-D2C1-425E-A07C-9B302E57475F}" type="presOf" srcId="{BB5B194A-CEA2-415A-955D-C52A9F8BF95B}" destId="{2A33821B-CF02-40B4-B8FE-B17D46F4DFE9}" srcOrd="0" destOrd="0" presId="urn:microsoft.com/office/officeart/2018/5/layout/CenteredIconLabelDescriptionList"/>
    <dgm:cxn modelId="{9B3FDF19-108B-465A-9661-5F61E6C370F0}" srcId="{BB5B194A-CEA2-415A-955D-C52A9F8BF95B}" destId="{8041F0A0-C486-4E0F-8D64-A3930DB5F560}" srcOrd="1" destOrd="0" parTransId="{489D7DAB-79B4-4B63-A551-55767E4CB208}" sibTransId="{5E081A3D-4745-4F32-A92C-8C826B946E00}"/>
    <dgm:cxn modelId="{79A16425-F294-4DEF-AD58-56F2D6FCE00F}" type="presOf" srcId="{46E38D6A-035B-4140-BED5-7471530C54AF}" destId="{808DC0BF-7549-4E74-9DAE-E83C07C45C3A}" srcOrd="0" destOrd="0" presId="urn:microsoft.com/office/officeart/2018/5/layout/CenteredIconLabelDescriptionList"/>
    <dgm:cxn modelId="{3717E834-A0E9-4FD4-9788-2A5C45D35695}" type="presOf" srcId="{44346CBB-5411-4A44-9D0C-AB4395FD1273}" destId="{808DC0BF-7549-4E74-9DAE-E83C07C45C3A}" srcOrd="0" destOrd="2" presId="urn:microsoft.com/office/officeart/2018/5/layout/CenteredIconLabelDescriptionList"/>
    <dgm:cxn modelId="{41A96343-DE0B-4D47-9546-E0A5DD20D021}" srcId="{83DDC8E2-73C6-400E-8903-ED7358650E67}" destId="{F3F65E7E-CB68-490C-B242-B5B04945C2A4}" srcOrd="4" destOrd="0" parTransId="{E5D7B08D-9764-4154-9AE1-D7D61A0F23EB}" sibTransId="{E1E4531D-BAF8-46A6-9FBF-2FBFF8DBCBCC}"/>
    <dgm:cxn modelId="{47476E43-C316-4140-A28C-919BE8CB9EEA}" type="presOf" srcId="{10E7B11B-1728-4433-94B9-0EA867CED52E}" destId="{84A3FF0F-E243-4886-8E3E-C551D794E550}" srcOrd="0" destOrd="0" presId="urn:microsoft.com/office/officeart/2018/5/layout/CenteredIconLabelDescriptionList"/>
    <dgm:cxn modelId="{662E4A64-A819-4DFF-90A6-BB68E80A37A7}" type="presOf" srcId="{86F232E5-E36C-4210-85A4-7C500C556A7B}" destId="{0B45A037-AB19-4091-931B-A4133F5E88F4}" srcOrd="0" destOrd="0" presId="urn:microsoft.com/office/officeart/2018/5/layout/CenteredIconLabelDescriptionList"/>
    <dgm:cxn modelId="{0C47B774-2CC2-4920-9F93-413B0ACD2370}" type="presOf" srcId="{83DDC8E2-73C6-400E-8903-ED7358650E67}" destId="{9FF0D145-92C3-4F33-B598-59D049FBC08E}" srcOrd="0" destOrd="0" presId="urn:microsoft.com/office/officeart/2018/5/layout/CenteredIconLabelDescriptionList"/>
    <dgm:cxn modelId="{02AEFC79-B885-4360-9A37-151CD5EE5E0E}" type="presOf" srcId="{356503BB-FC14-434D-A468-F93009E5D156}" destId="{E20AFCDC-F9EF-4574-8C8F-56B626E4ABD0}" srcOrd="0" destOrd="0" presId="urn:microsoft.com/office/officeart/2018/5/layout/CenteredIconLabelDescriptionList"/>
    <dgm:cxn modelId="{9FDB577B-FF0B-4413-BFC5-55B020D7438E}" type="presOf" srcId="{8041F0A0-C486-4E0F-8D64-A3930DB5F560}" destId="{808DC0BF-7549-4E74-9DAE-E83C07C45C3A}" srcOrd="0" destOrd="1" presId="urn:microsoft.com/office/officeart/2018/5/layout/CenteredIconLabelDescriptionList"/>
    <dgm:cxn modelId="{F77B447F-AF8B-45B3-A979-C7ECA643C795}" srcId="{BB5B194A-CEA2-415A-955D-C52A9F8BF95B}" destId="{44346CBB-5411-4A44-9D0C-AB4395FD1273}" srcOrd="2" destOrd="0" parTransId="{32C075EF-D079-4803-9EC4-793B19CFA74E}" sibTransId="{3BD37103-A348-4D41-9C83-D1B713217C9B}"/>
    <dgm:cxn modelId="{59200E85-0ABE-4581-B8A6-4B731AB427B9}" srcId="{83DDC8E2-73C6-400E-8903-ED7358650E67}" destId="{10E7B11B-1728-4433-94B9-0EA867CED52E}" srcOrd="1" destOrd="0" parTransId="{BECC3645-E034-4846-AC06-CC735DC8E010}" sibTransId="{2BE8E3F8-BAE1-458B-85B1-6E45B18FCF02}"/>
    <dgm:cxn modelId="{3EBD48AA-B609-46EA-8C0E-89AFC6371DE7}" srcId="{83DDC8E2-73C6-400E-8903-ED7358650E67}" destId="{356503BB-FC14-434D-A468-F93009E5D156}" srcOrd="2" destOrd="0" parTransId="{08078977-F625-4DEA-90D3-5D65AAC5C755}" sibTransId="{42FB7F32-2B76-48F4-A2CF-64C1F359716F}"/>
    <dgm:cxn modelId="{6CE79EAB-0E6C-49C4-97C6-F13CCD9E82F7}" srcId="{83DDC8E2-73C6-400E-8903-ED7358650E67}" destId="{BB5B194A-CEA2-415A-955D-C52A9F8BF95B}" srcOrd="5" destOrd="0" parTransId="{3DDFFE20-908F-4337-811F-3C3A48DAB3F4}" sibTransId="{3EA5B5AA-E59F-42C9-B752-DA0B19DA7B41}"/>
    <dgm:cxn modelId="{0731E2B6-2E42-4C83-84FC-62300AB77EDA}" srcId="{BB5B194A-CEA2-415A-955D-C52A9F8BF95B}" destId="{46E38D6A-035B-4140-BED5-7471530C54AF}" srcOrd="0" destOrd="0" parTransId="{81A33027-2265-489D-AD2A-BF10877FAB1B}" sibTransId="{2972A6F7-1D78-4ED6-957B-BA8AF2CF905F}"/>
    <dgm:cxn modelId="{AC9047DB-A5B5-4D48-B33E-30EA759ACEC3}" type="presOf" srcId="{5B3DE10B-1B23-4B24-9FEA-ED3E5B154354}" destId="{1B1526FC-EA93-4077-96B3-D8D7B8861036}" srcOrd="0" destOrd="0" presId="urn:microsoft.com/office/officeart/2018/5/layout/CenteredIconLabelDescriptionList"/>
    <dgm:cxn modelId="{12EE6ADD-7BE2-44B3-9E73-44546098A18C}" srcId="{83DDC8E2-73C6-400E-8903-ED7358650E67}" destId="{5B3DE10B-1B23-4B24-9FEA-ED3E5B154354}" srcOrd="3" destOrd="0" parTransId="{3BEA628B-4049-4A72-962C-C00F9254B103}" sibTransId="{0B9A573A-77BA-421B-B47E-91D4F9B5644D}"/>
    <dgm:cxn modelId="{6D6293F2-1107-4C56-AA0D-203484494916}" srcId="{83DDC8E2-73C6-400E-8903-ED7358650E67}" destId="{86F232E5-E36C-4210-85A4-7C500C556A7B}" srcOrd="0" destOrd="0" parTransId="{0F7D6C87-390C-4960-8D8C-CE801F2E0EAA}" sibTransId="{06C1FB76-0FF5-40DD-8393-24C102C23306}"/>
    <dgm:cxn modelId="{ED8B7951-344E-4391-8B5B-6CCCF4BDC18D}" type="presParOf" srcId="{9FF0D145-92C3-4F33-B598-59D049FBC08E}" destId="{3FFA862A-E839-49C5-9996-56384A77FC4A}" srcOrd="0" destOrd="0" presId="urn:microsoft.com/office/officeart/2018/5/layout/CenteredIconLabelDescriptionList"/>
    <dgm:cxn modelId="{59EE99B8-7275-4B46-AF51-3FE4EF1F79C8}" type="presParOf" srcId="{3FFA862A-E839-49C5-9996-56384A77FC4A}" destId="{CFA1D174-EAC2-4897-A969-2DC3C3C6E492}" srcOrd="0" destOrd="0" presId="urn:microsoft.com/office/officeart/2018/5/layout/CenteredIconLabelDescriptionList"/>
    <dgm:cxn modelId="{3C0E807F-1630-4F22-8C57-46BF13D3C668}" type="presParOf" srcId="{3FFA862A-E839-49C5-9996-56384A77FC4A}" destId="{49D3F302-28E9-4BD9-B19C-F5E0E256132F}" srcOrd="1" destOrd="0" presId="urn:microsoft.com/office/officeart/2018/5/layout/CenteredIconLabelDescriptionList"/>
    <dgm:cxn modelId="{9ED0EDFB-54D3-45AD-98C7-765A3DF0CB60}" type="presParOf" srcId="{3FFA862A-E839-49C5-9996-56384A77FC4A}" destId="{0B45A037-AB19-4091-931B-A4133F5E88F4}" srcOrd="2" destOrd="0" presId="urn:microsoft.com/office/officeart/2018/5/layout/CenteredIconLabelDescriptionList"/>
    <dgm:cxn modelId="{C5D1377B-FF24-4793-BD90-CF081DDE5F71}" type="presParOf" srcId="{3FFA862A-E839-49C5-9996-56384A77FC4A}" destId="{21EF545F-82D8-42E1-9C3D-3FBF8039C76C}" srcOrd="3" destOrd="0" presId="urn:microsoft.com/office/officeart/2018/5/layout/CenteredIconLabelDescriptionList"/>
    <dgm:cxn modelId="{52F5B529-FD86-4055-9D3C-FBFEE2CEE92A}" type="presParOf" srcId="{3FFA862A-E839-49C5-9996-56384A77FC4A}" destId="{AC590D0F-0F63-4E53-AF30-09394C688EDC}" srcOrd="4" destOrd="0" presId="urn:microsoft.com/office/officeart/2018/5/layout/CenteredIconLabelDescriptionList"/>
    <dgm:cxn modelId="{D72258DA-DF27-4FE0-910A-F190855A7963}" type="presParOf" srcId="{9FF0D145-92C3-4F33-B598-59D049FBC08E}" destId="{204989F9-D949-43D3-A80A-95EA5DD6A43E}" srcOrd="1" destOrd="0" presId="urn:microsoft.com/office/officeart/2018/5/layout/CenteredIconLabelDescriptionList"/>
    <dgm:cxn modelId="{CBE1677E-FCA0-4FA1-8946-535E6AF210D0}" type="presParOf" srcId="{9FF0D145-92C3-4F33-B598-59D049FBC08E}" destId="{9E168DA9-49B9-446A-A4E5-2544E2E3E97A}" srcOrd="2" destOrd="0" presId="urn:microsoft.com/office/officeart/2018/5/layout/CenteredIconLabelDescriptionList"/>
    <dgm:cxn modelId="{6029DA95-C225-47D6-9EA8-88E4BC92D337}" type="presParOf" srcId="{9E168DA9-49B9-446A-A4E5-2544E2E3E97A}" destId="{5821D2EC-98D8-4182-BDE3-29D71EF34872}" srcOrd="0" destOrd="0" presId="urn:microsoft.com/office/officeart/2018/5/layout/CenteredIconLabelDescriptionList"/>
    <dgm:cxn modelId="{FBE89B2F-268B-4F90-81B5-2067D2CAA7D0}" type="presParOf" srcId="{9E168DA9-49B9-446A-A4E5-2544E2E3E97A}" destId="{D4882224-555A-4B3A-99ED-7173A11585EB}" srcOrd="1" destOrd="0" presId="urn:microsoft.com/office/officeart/2018/5/layout/CenteredIconLabelDescriptionList"/>
    <dgm:cxn modelId="{47F99618-B772-411A-9E28-085A5B572370}" type="presParOf" srcId="{9E168DA9-49B9-446A-A4E5-2544E2E3E97A}" destId="{84A3FF0F-E243-4886-8E3E-C551D794E550}" srcOrd="2" destOrd="0" presId="urn:microsoft.com/office/officeart/2018/5/layout/CenteredIconLabelDescriptionList"/>
    <dgm:cxn modelId="{50091702-BF86-430C-BB8E-73E984443FCA}" type="presParOf" srcId="{9E168DA9-49B9-446A-A4E5-2544E2E3E97A}" destId="{547BEF9D-DE7A-42EB-89A2-D165EACCD7E2}" srcOrd="3" destOrd="0" presId="urn:microsoft.com/office/officeart/2018/5/layout/CenteredIconLabelDescriptionList"/>
    <dgm:cxn modelId="{26270DCE-FAC4-4AE8-B65E-42C2294062CA}" type="presParOf" srcId="{9E168DA9-49B9-446A-A4E5-2544E2E3E97A}" destId="{0D2CF711-81DB-457D-8E11-B37393B67EC7}" srcOrd="4" destOrd="0" presId="urn:microsoft.com/office/officeart/2018/5/layout/CenteredIconLabelDescriptionList"/>
    <dgm:cxn modelId="{CE5F27BF-1B50-4159-AEF7-833DF437B965}" type="presParOf" srcId="{9FF0D145-92C3-4F33-B598-59D049FBC08E}" destId="{56E91007-3A49-4DF9-88C3-F0591A97DC9A}" srcOrd="3" destOrd="0" presId="urn:microsoft.com/office/officeart/2018/5/layout/CenteredIconLabelDescriptionList"/>
    <dgm:cxn modelId="{AEB5F9D6-AC70-41FC-AC65-C7448BEB2B1A}" type="presParOf" srcId="{9FF0D145-92C3-4F33-B598-59D049FBC08E}" destId="{C83FAC23-C146-4E84-8058-61838B0807CE}" srcOrd="4" destOrd="0" presId="urn:microsoft.com/office/officeart/2018/5/layout/CenteredIconLabelDescriptionList"/>
    <dgm:cxn modelId="{2A616BC1-9874-491C-A06A-254B1920BD6A}" type="presParOf" srcId="{C83FAC23-C146-4E84-8058-61838B0807CE}" destId="{5E8808F6-828F-4A6E-A831-45C6C295889C}" srcOrd="0" destOrd="0" presId="urn:microsoft.com/office/officeart/2018/5/layout/CenteredIconLabelDescriptionList"/>
    <dgm:cxn modelId="{230A7013-AC55-43A2-967C-0086483CB5A8}" type="presParOf" srcId="{C83FAC23-C146-4E84-8058-61838B0807CE}" destId="{BA9691EA-B210-42BA-A1EC-ED60F3577E8A}" srcOrd="1" destOrd="0" presId="urn:microsoft.com/office/officeart/2018/5/layout/CenteredIconLabelDescriptionList"/>
    <dgm:cxn modelId="{F07D80A7-8B48-43D1-AAE9-7F193A32A34B}" type="presParOf" srcId="{C83FAC23-C146-4E84-8058-61838B0807CE}" destId="{E20AFCDC-F9EF-4574-8C8F-56B626E4ABD0}" srcOrd="2" destOrd="0" presId="urn:microsoft.com/office/officeart/2018/5/layout/CenteredIconLabelDescriptionList"/>
    <dgm:cxn modelId="{F7D2E756-12D7-4525-95B5-67CEDB3652B5}" type="presParOf" srcId="{C83FAC23-C146-4E84-8058-61838B0807CE}" destId="{C38ABF13-CC46-4B8D-855F-17DE0CAC9376}" srcOrd="3" destOrd="0" presId="urn:microsoft.com/office/officeart/2018/5/layout/CenteredIconLabelDescriptionList"/>
    <dgm:cxn modelId="{85EE6678-CD5B-4F97-B53A-32F687C85005}" type="presParOf" srcId="{C83FAC23-C146-4E84-8058-61838B0807CE}" destId="{D97CD884-5FE5-49F3-AB61-D15F8438F197}" srcOrd="4" destOrd="0" presId="urn:microsoft.com/office/officeart/2018/5/layout/CenteredIconLabelDescriptionList"/>
    <dgm:cxn modelId="{D665393B-80C7-4DA1-9A57-DE8F0CC5B55C}" type="presParOf" srcId="{9FF0D145-92C3-4F33-B598-59D049FBC08E}" destId="{2F3D339C-1740-4B06-A771-73B468EC42E8}" srcOrd="5" destOrd="0" presId="urn:microsoft.com/office/officeart/2018/5/layout/CenteredIconLabelDescriptionList"/>
    <dgm:cxn modelId="{54EB4B0E-18A2-4E32-81C6-BFF6C07F3B27}" type="presParOf" srcId="{9FF0D145-92C3-4F33-B598-59D049FBC08E}" destId="{B8DCEF3B-B55C-498E-9858-57E012FFEAA2}" srcOrd="6" destOrd="0" presId="urn:microsoft.com/office/officeart/2018/5/layout/CenteredIconLabelDescriptionList"/>
    <dgm:cxn modelId="{4C6A2C37-0299-48D5-9BF0-854FBC07D96E}" type="presParOf" srcId="{B8DCEF3B-B55C-498E-9858-57E012FFEAA2}" destId="{0CA16666-BBF8-486A-B13E-FDC6FCD642F7}" srcOrd="0" destOrd="0" presId="urn:microsoft.com/office/officeart/2018/5/layout/CenteredIconLabelDescriptionList"/>
    <dgm:cxn modelId="{0FF39C02-DFF0-4FFD-95E0-804F9EE10222}" type="presParOf" srcId="{B8DCEF3B-B55C-498E-9858-57E012FFEAA2}" destId="{BC3674AE-0B19-49BA-85F2-BA0474191282}" srcOrd="1" destOrd="0" presId="urn:microsoft.com/office/officeart/2018/5/layout/CenteredIconLabelDescriptionList"/>
    <dgm:cxn modelId="{2BE574AF-DE75-465D-8AC2-0858D2E137EB}" type="presParOf" srcId="{B8DCEF3B-B55C-498E-9858-57E012FFEAA2}" destId="{1B1526FC-EA93-4077-96B3-D8D7B8861036}" srcOrd="2" destOrd="0" presId="urn:microsoft.com/office/officeart/2018/5/layout/CenteredIconLabelDescriptionList"/>
    <dgm:cxn modelId="{D81CBCB3-93E7-4D80-BBEE-F02DFB53C972}" type="presParOf" srcId="{B8DCEF3B-B55C-498E-9858-57E012FFEAA2}" destId="{49DAE30D-7DE9-4B5E-9997-1978193D3602}" srcOrd="3" destOrd="0" presId="urn:microsoft.com/office/officeart/2018/5/layout/CenteredIconLabelDescriptionList"/>
    <dgm:cxn modelId="{C11DEDBF-F2DC-4F33-AC09-CEAD39C327CB}" type="presParOf" srcId="{B8DCEF3B-B55C-498E-9858-57E012FFEAA2}" destId="{42CBFB0C-0E4F-4046-8960-D84601435913}" srcOrd="4" destOrd="0" presId="urn:microsoft.com/office/officeart/2018/5/layout/CenteredIconLabelDescriptionList"/>
    <dgm:cxn modelId="{4B104658-CC13-4872-B66A-27CA5BCE3D06}" type="presParOf" srcId="{9FF0D145-92C3-4F33-B598-59D049FBC08E}" destId="{EC5EB396-9C50-4489-BF2C-709DA8D25A7D}" srcOrd="7" destOrd="0" presId="urn:microsoft.com/office/officeart/2018/5/layout/CenteredIconLabelDescriptionList"/>
    <dgm:cxn modelId="{0A7B7D52-0F1A-47E2-A70E-98A3A64091BE}" type="presParOf" srcId="{9FF0D145-92C3-4F33-B598-59D049FBC08E}" destId="{4BC1DDF4-CCDF-44CE-BF06-B5F4140D7977}" srcOrd="8" destOrd="0" presId="urn:microsoft.com/office/officeart/2018/5/layout/CenteredIconLabelDescriptionList"/>
    <dgm:cxn modelId="{B292C489-C4A8-4396-BCBB-74FFBBF534AA}" type="presParOf" srcId="{4BC1DDF4-CCDF-44CE-BF06-B5F4140D7977}" destId="{BA6352A4-B470-40B6-A987-46AEB3C1B634}" srcOrd="0" destOrd="0" presId="urn:microsoft.com/office/officeart/2018/5/layout/CenteredIconLabelDescriptionList"/>
    <dgm:cxn modelId="{6B518709-2B80-4564-9CE5-86DA14DDDB9E}" type="presParOf" srcId="{4BC1DDF4-CCDF-44CE-BF06-B5F4140D7977}" destId="{7C0928B5-1BCB-405C-A2C6-DBBF72D57889}" srcOrd="1" destOrd="0" presId="urn:microsoft.com/office/officeart/2018/5/layout/CenteredIconLabelDescriptionList"/>
    <dgm:cxn modelId="{A5FF3D4A-5D5D-43A7-9FF0-ECDFD4C0CAC0}" type="presParOf" srcId="{4BC1DDF4-CCDF-44CE-BF06-B5F4140D7977}" destId="{0B3D8850-04E0-4CBC-96C0-9F3032F27D33}" srcOrd="2" destOrd="0" presId="urn:microsoft.com/office/officeart/2018/5/layout/CenteredIconLabelDescriptionList"/>
    <dgm:cxn modelId="{EBF28974-163C-4030-A77D-7208C29CADE5}" type="presParOf" srcId="{4BC1DDF4-CCDF-44CE-BF06-B5F4140D7977}" destId="{F88B441B-0A9A-4549-828B-B96DF48DDC14}" srcOrd="3" destOrd="0" presId="urn:microsoft.com/office/officeart/2018/5/layout/CenteredIconLabelDescriptionList"/>
    <dgm:cxn modelId="{94F4B144-EC3E-452F-9095-D7F2ABD4C474}" type="presParOf" srcId="{4BC1DDF4-CCDF-44CE-BF06-B5F4140D7977}" destId="{C1288D9A-A7FC-43C1-A9EF-2408ED3A3AAC}" srcOrd="4" destOrd="0" presId="urn:microsoft.com/office/officeart/2018/5/layout/CenteredIconLabelDescriptionList"/>
    <dgm:cxn modelId="{9BEB3CB7-1874-45FB-9D14-DA83D0D8E04D}" type="presParOf" srcId="{9FF0D145-92C3-4F33-B598-59D049FBC08E}" destId="{576104E4-0026-4C5A-AFD5-0A15FF551180}" srcOrd="9" destOrd="0" presId="urn:microsoft.com/office/officeart/2018/5/layout/CenteredIconLabelDescriptionList"/>
    <dgm:cxn modelId="{9125A070-E8F0-4009-8FDC-C256B575F1F3}" type="presParOf" srcId="{9FF0D145-92C3-4F33-B598-59D049FBC08E}" destId="{66D4B822-CF04-4F9F-B931-69A6CC1C2680}" srcOrd="10" destOrd="0" presId="urn:microsoft.com/office/officeart/2018/5/layout/CenteredIconLabelDescriptionList"/>
    <dgm:cxn modelId="{9594CABF-2BDF-4BB7-8FBF-BE2DDB9392E6}" type="presParOf" srcId="{66D4B822-CF04-4F9F-B931-69A6CC1C2680}" destId="{F4ADDA34-5ACE-44CB-B69F-CBB7F799817A}" srcOrd="0" destOrd="0" presId="urn:microsoft.com/office/officeart/2018/5/layout/CenteredIconLabelDescriptionList"/>
    <dgm:cxn modelId="{EEA90538-73FF-410A-96DF-D54E6961EE83}" type="presParOf" srcId="{66D4B822-CF04-4F9F-B931-69A6CC1C2680}" destId="{5CD32312-3119-4639-BFC1-3D922FF1D40A}" srcOrd="1" destOrd="0" presId="urn:microsoft.com/office/officeart/2018/5/layout/CenteredIconLabelDescriptionList"/>
    <dgm:cxn modelId="{18394991-4A6C-4E33-A653-41BC20712357}" type="presParOf" srcId="{66D4B822-CF04-4F9F-B931-69A6CC1C2680}" destId="{2A33821B-CF02-40B4-B8FE-B17D46F4DFE9}" srcOrd="2" destOrd="0" presId="urn:microsoft.com/office/officeart/2018/5/layout/CenteredIconLabelDescriptionList"/>
    <dgm:cxn modelId="{A03658E9-6638-44D8-8CF7-F38A1EB3D0C7}" type="presParOf" srcId="{66D4B822-CF04-4F9F-B931-69A6CC1C2680}" destId="{7A28C297-CBF0-4618-8502-50E422035ACA}" srcOrd="3" destOrd="0" presId="urn:microsoft.com/office/officeart/2018/5/layout/CenteredIconLabelDescriptionList"/>
    <dgm:cxn modelId="{2E142B3C-728D-4D56-B196-6C46283E5578}" type="presParOf" srcId="{66D4B822-CF04-4F9F-B931-69A6CC1C2680}" destId="{808DC0BF-7549-4E74-9DAE-E83C07C45C3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95062B-FE4D-432E-AA09-49451492F7C8}"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49434B52-2B43-4A7E-A380-9EE58C9B097D}">
      <dgm:prSet/>
      <dgm:spPr/>
      <dgm:t>
        <a:bodyPr/>
        <a:lstStyle/>
        <a:p>
          <a:r>
            <a:rPr lang="fr-CH"/>
            <a:t>Deuxième étage sans ascenseur</a:t>
          </a:r>
          <a:endParaRPr lang="en-US"/>
        </a:p>
      </dgm:t>
    </dgm:pt>
    <dgm:pt modelId="{27CE25FF-8EAA-4CFD-8E3B-DA7238DCA389}" type="parTrans" cxnId="{CA7987D8-FB76-47B2-88C7-24450C9558F6}">
      <dgm:prSet/>
      <dgm:spPr/>
      <dgm:t>
        <a:bodyPr/>
        <a:lstStyle/>
        <a:p>
          <a:endParaRPr lang="en-US"/>
        </a:p>
      </dgm:t>
    </dgm:pt>
    <dgm:pt modelId="{A9348492-2864-47B8-9C87-73C3B6BD35EB}" type="sibTrans" cxnId="{CA7987D8-FB76-47B2-88C7-24450C9558F6}">
      <dgm:prSet/>
      <dgm:spPr/>
      <dgm:t>
        <a:bodyPr/>
        <a:lstStyle/>
        <a:p>
          <a:endParaRPr lang="en-US"/>
        </a:p>
      </dgm:t>
    </dgm:pt>
    <dgm:pt modelId="{999B7A5E-DCC5-4683-BA90-F049F15CAA55}">
      <dgm:prSet/>
      <dgm:spPr/>
      <dgm:t>
        <a:bodyPr/>
        <a:lstStyle/>
        <a:p>
          <a:r>
            <a:rPr lang="fr-CH" dirty="0"/>
            <a:t>Accueilli par les collègues qui ont laissé le patient seul dans son bureau et se sont «</a:t>
          </a:r>
          <a:r>
            <a:rPr lang="fr-CH" i="1" dirty="0"/>
            <a:t>réfugiés</a:t>
          </a:r>
          <a:r>
            <a:rPr lang="fr-CH" dirty="0"/>
            <a:t>» dans un même bureau</a:t>
          </a:r>
          <a:endParaRPr lang="en-US" dirty="0"/>
        </a:p>
      </dgm:t>
    </dgm:pt>
    <dgm:pt modelId="{F773F163-2490-401E-B161-25BBF67C8C05}" type="parTrans" cxnId="{B59888E9-3AC0-4EAE-87E3-4CFD843B8CCF}">
      <dgm:prSet/>
      <dgm:spPr/>
      <dgm:t>
        <a:bodyPr/>
        <a:lstStyle/>
        <a:p>
          <a:endParaRPr lang="en-US"/>
        </a:p>
      </dgm:t>
    </dgm:pt>
    <dgm:pt modelId="{59B6F689-78CF-4235-9E01-9212C09D0C5A}" type="sibTrans" cxnId="{B59888E9-3AC0-4EAE-87E3-4CFD843B8CCF}">
      <dgm:prSet/>
      <dgm:spPr/>
      <dgm:t>
        <a:bodyPr/>
        <a:lstStyle/>
        <a:p>
          <a:endParaRPr lang="en-US"/>
        </a:p>
      </dgm:t>
    </dgm:pt>
    <dgm:pt modelId="{6231B44E-A20E-4AE7-A22F-5123D73CB7CB}">
      <dgm:prSet/>
      <dgm:spPr/>
      <dgm:t>
        <a:bodyPr/>
        <a:lstStyle/>
        <a:p>
          <a:r>
            <a:rPr lang="fr-CH" dirty="0"/>
            <a:t>Le patient est assis sur une chaise de bureau, le regard vide et répond a nos salutations</a:t>
          </a:r>
          <a:endParaRPr lang="en-US" dirty="0"/>
        </a:p>
      </dgm:t>
    </dgm:pt>
    <dgm:pt modelId="{474DAE66-9971-4E85-B32E-9F30423DA9F8}" type="parTrans" cxnId="{C214819D-7163-451A-B54F-AD22E4E2473E}">
      <dgm:prSet/>
      <dgm:spPr/>
      <dgm:t>
        <a:bodyPr/>
        <a:lstStyle/>
        <a:p>
          <a:endParaRPr lang="en-US"/>
        </a:p>
      </dgm:t>
    </dgm:pt>
    <dgm:pt modelId="{B95683D2-A237-46A6-80EE-0A38F7D688A7}" type="sibTrans" cxnId="{C214819D-7163-451A-B54F-AD22E4E2473E}">
      <dgm:prSet/>
      <dgm:spPr/>
      <dgm:t>
        <a:bodyPr/>
        <a:lstStyle/>
        <a:p>
          <a:endParaRPr lang="en-US"/>
        </a:p>
      </dgm:t>
    </dgm:pt>
    <dgm:pt modelId="{02279105-C07C-7C4A-A391-F357FF7D1CDA}" type="pres">
      <dgm:prSet presAssocID="{0295062B-FE4D-432E-AA09-49451492F7C8}" presName="linear" presStyleCnt="0">
        <dgm:presLayoutVars>
          <dgm:animLvl val="lvl"/>
          <dgm:resizeHandles val="exact"/>
        </dgm:presLayoutVars>
      </dgm:prSet>
      <dgm:spPr/>
    </dgm:pt>
    <dgm:pt modelId="{EDBE8A8E-A076-2D4D-B66A-696705E4A488}" type="pres">
      <dgm:prSet presAssocID="{49434B52-2B43-4A7E-A380-9EE58C9B097D}" presName="parentText" presStyleLbl="node1" presStyleIdx="0" presStyleCnt="3">
        <dgm:presLayoutVars>
          <dgm:chMax val="0"/>
          <dgm:bulletEnabled val="1"/>
        </dgm:presLayoutVars>
      </dgm:prSet>
      <dgm:spPr/>
    </dgm:pt>
    <dgm:pt modelId="{7FB3CB38-D386-0343-A7A2-DDD1C1501D4D}" type="pres">
      <dgm:prSet presAssocID="{A9348492-2864-47B8-9C87-73C3B6BD35EB}" presName="spacer" presStyleCnt="0"/>
      <dgm:spPr/>
    </dgm:pt>
    <dgm:pt modelId="{8DFA63BB-7A64-C845-B6E0-CE95FFD1805F}" type="pres">
      <dgm:prSet presAssocID="{999B7A5E-DCC5-4683-BA90-F049F15CAA55}" presName="parentText" presStyleLbl="node1" presStyleIdx="1" presStyleCnt="3">
        <dgm:presLayoutVars>
          <dgm:chMax val="0"/>
          <dgm:bulletEnabled val="1"/>
        </dgm:presLayoutVars>
      </dgm:prSet>
      <dgm:spPr/>
    </dgm:pt>
    <dgm:pt modelId="{2E731979-4179-A547-ABAE-D5EB345EA48D}" type="pres">
      <dgm:prSet presAssocID="{59B6F689-78CF-4235-9E01-9212C09D0C5A}" presName="spacer" presStyleCnt="0"/>
      <dgm:spPr/>
    </dgm:pt>
    <dgm:pt modelId="{21950745-1FD0-B244-8B91-3D6142E40DA4}" type="pres">
      <dgm:prSet presAssocID="{6231B44E-A20E-4AE7-A22F-5123D73CB7CB}" presName="parentText" presStyleLbl="node1" presStyleIdx="2" presStyleCnt="3">
        <dgm:presLayoutVars>
          <dgm:chMax val="0"/>
          <dgm:bulletEnabled val="1"/>
        </dgm:presLayoutVars>
      </dgm:prSet>
      <dgm:spPr/>
    </dgm:pt>
  </dgm:ptLst>
  <dgm:cxnLst>
    <dgm:cxn modelId="{D8383E48-A11A-1942-95D9-BF6543F5A14D}" type="presOf" srcId="{0295062B-FE4D-432E-AA09-49451492F7C8}" destId="{02279105-C07C-7C4A-A391-F357FF7D1CDA}" srcOrd="0" destOrd="0" presId="urn:microsoft.com/office/officeart/2005/8/layout/vList2"/>
    <dgm:cxn modelId="{6594BB95-8229-764C-82D0-A80C121A09F0}" type="presOf" srcId="{49434B52-2B43-4A7E-A380-9EE58C9B097D}" destId="{EDBE8A8E-A076-2D4D-B66A-696705E4A488}" srcOrd="0" destOrd="0" presId="urn:microsoft.com/office/officeart/2005/8/layout/vList2"/>
    <dgm:cxn modelId="{C214819D-7163-451A-B54F-AD22E4E2473E}" srcId="{0295062B-FE4D-432E-AA09-49451492F7C8}" destId="{6231B44E-A20E-4AE7-A22F-5123D73CB7CB}" srcOrd="2" destOrd="0" parTransId="{474DAE66-9971-4E85-B32E-9F30423DA9F8}" sibTransId="{B95683D2-A237-46A6-80EE-0A38F7D688A7}"/>
    <dgm:cxn modelId="{CA7987D8-FB76-47B2-88C7-24450C9558F6}" srcId="{0295062B-FE4D-432E-AA09-49451492F7C8}" destId="{49434B52-2B43-4A7E-A380-9EE58C9B097D}" srcOrd="0" destOrd="0" parTransId="{27CE25FF-8EAA-4CFD-8E3B-DA7238DCA389}" sibTransId="{A9348492-2864-47B8-9C87-73C3B6BD35EB}"/>
    <dgm:cxn modelId="{2E45D4E8-C8A1-6E49-BD77-C296B3642869}" type="presOf" srcId="{999B7A5E-DCC5-4683-BA90-F049F15CAA55}" destId="{8DFA63BB-7A64-C845-B6E0-CE95FFD1805F}" srcOrd="0" destOrd="0" presId="urn:microsoft.com/office/officeart/2005/8/layout/vList2"/>
    <dgm:cxn modelId="{B59888E9-3AC0-4EAE-87E3-4CFD843B8CCF}" srcId="{0295062B-FE4D-432E-AA09-49451492F7C8}" destId="{999B7A5E-DCC5-4683-BA90-F049F15CAA55}" srcOrd="1" destOrd="0" parTransId="{F773F163-2490-401E-B161-25BBF67C8C05}" sibTransId="{59B6F689-78CF-4235-9E01-9212C09D0C5A}"/>
    <dgm:cxn modelId="{9606E5F7-81A5-724B-9C2D-735F49F75741}" type="presOf" srcId="{6231B44E-A20E-4AE7-A22F-5123D73CB7CB}" destId="{21950745-1FD0-B244-8B91-3D6142E40DA4}" srcOrd="0" destOrd="0" presId="urn:microsoft.com/office/officeart/2005/8/layout/vList2"/>
    <dgm:cxn modelId="{9E618820-ED35-F94B-B12B-DAA6D9CD52E4}" type="presParOf" srcId="{02279105-C07C-7C4A-A391-F357FF7D1CDA}" destId="{EDBE8A8E-A076-2D4D-B66A-696705E4A488}" srcOrd="0" destOrd="0" presId="urn:microsoft.com/office/officeart/2005/8/layout/vList2"/>
    <dgm:cxn modelId="{99AD1AB8-BC1F-4444-B774-21351D9E3DFA}" type="presParOf" srcId="{02279105-C07C-7C4A-A391-F357FF7D1CDA}" destId="{7FB3CB38-D386-0343-A7A2-DDD1C1501D4D}" srcOrd="1" destOrd="0" presId="urn:microsoft.com/office/officeart/2005/8/layout/vList2"/>
    <dgm:cxn modelId="{FA79EEDF-88B9-D843-A0DC-4B90062F8104}" type="presParOf" srcId="{02279105-C07C-7C4A-A391-F357FF7D1CDA}" destId="{8DFA63BB-7A64-C845-B6E0-CE95FFD1805F}" srcOrd="2" destOrd="0" presId="urn:microsoft.com/office/officeart/2005/8/layout/vList2"/>
    <dgm:cxn modelId="{1ECF96FB-FB2B-6348-8497-494340D1E45F}" type="presParOf" srcId="{02279105-C07C-7C4A-A391-F357FF7D1CDA}" destId="{2E731979-4179-A547-ABAE-D5EB345EA48D}" srcOrd="3" destOrd="0" presId="urn:microsoft.com/office/officeart/2005/8/layout/vList2"/>
    <dgm:cxn modelId="{7152BAE5-F639-1340-A01E-17FD687C7CB2}" type="presParOf" srcId="{02279105-C07C-7C4A-A391-F357FF7D1CDA}" destId="{21950745-1FD0-B244-8B91-3D6142E40DA4}"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5F0F13-85C6-49ED-81B7-3DAC19E0F15C}"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84033E1C-E46B-FA4E-B873-5C4E8A53CD82}">
      <dgm:prSet/>
      <dgm:spPr/>
      <dgm:t>
        <a:bodyPr/>
        <a:lstStyle/>
        <a:p>
          <a:r>
            <a:rPr lang="fr-CH"/>
            <a:t>Le patient n’est pas sensé être présent</a:t>
          </a:r>
          <a:endParaRPr lang="en-US"/>
        </a:p>
      </dgm:t>
    </dgm:pt>
    <dgm:pt modelId="{0CEF9711-105E-F946-B603-C001DCC7A505}" type="parTrans" cxnId="{9D6D7115-2BF5-4742-9173-2D8375384669}">
      <dgm:prSet/>
      <dgm:spPr/>
      <dgm:t>
        <a:bodyPr/>
        <a:lstStyle/>
        <a:p>
          <a:endParaRPr lang="fr-FR"/>
        </a:p>
      </dgm:t>
    </dgm:pt>
    <dgm:pt modelId="{599A5B9D-19A0-4F43-8C2D-7557C51AB69C}" type="sibTrans" cxnId="{9D6D7115-2BF5-4742-9173-2D8375384669}">
      <dgm:prSet/>
      <dgm:spPr/>
      <dgm:t>
        <a:bodyPr/>
        <a:lstStyle/>
        <a:p>
          <a:endParaRPr lang="fr-FR"/>
        </a:p>
      </dgm:t>
    </dgm:pt>
    <dgm:pt modelId="{762157B2-565A-3944-92BA-7124356DF802}">
      <dgm:prSet/>
      <dgm:spPr/>
      <dgm:t>
        <a:bodyPr/>
        <a:lstStyle/>
        <a:p>
          <a:r>
            <a:rPr lang="fr-CH"/>
            <a:t>Est en burn-out &amp; prend un traitement</a:t>
          </a:r>
          <a:endParaRPr lang="en-US"/>
        </a:p>
      </dgm:t>
    </dgm:pt>
    <dgm:pt modelId="{DADCFCF7-6B77-6946-8F9A-21A6AE6B8B68}" type="parTrans" cxnId="{E9B6A0C4-F992-834E-91FA-75AC188CD7E0}">
      <dgm:prSet/>
      <dgm:spPr/>
      <dgm:t>
        <a:bodyPr/>
        <a:lstStyle/>
        <a:p>
          <a:endParaRPr lang="fr-FR"/>
        </a:p>
      </dgm:t>
    </dgm:pt>
    <dgm:pt modelId="{16E710D1-D3E0-0F46-969E-D373CBF8E283}" type="sibTrans" cxnId="{E9B6A0C4-F992-834E-91FA-75AC188CD7E0}">
      <dgm:prSet/>
      <dgm:spPr/>
      <dgm:t>
        <a:bodyPr/>
        <a:lstStyle/>
        <a:p>
          <a:endParaRPr lang="fr-FR"/>
        </a:p>
      </dgm:t>
    </dgm:pt>
    <dgm:pt modelId="{77086116-649A-2A49-9830-BE45FC5007D8}">
      <dgm:prSet/>
      <dgm:spPr/>
      <dgm:t>
        <a:bodyPr/>
        <a:lstStyle/>
        <a:p>
          <a:r>
            <a:rPr lang="fr-CH"/>
            <a:t>Angoissé par la situation</a:t>
          </a:r>
          <a:endParaRPr lang="en-US"/>
        </a:p>
      </dgm:t>
    </dgm:pt>
    <dgm:pt modelId="{0A3987BC-AFA3-3349-8572-073CADC27194}" type="parTrans" cxnId="{14155CA7-35BF-6D4C-8350-5D8F2155A14D}">
      <dgm:prSet/>
      <dgm:spPr/>
      <dgm:t>
        <a:bodyPr/>
        <a:lstStyle/>
        <a:p>
          <a:endParaRPr lang="fr-FR"/>
        </a:p>
      </dgm:t>
    </dgm:pt>
    <dgm:pt modelId="{689E7FD7-7E72-DD40-8EA4-067CA70B0C1F}" type="sibTrans" cxnId="{14155CA7-35BF-6D4C-8350-5D8F2155A14D}">
      <dgm:prSet/>
      <dgm:spPr/>
      <dgm:t>
        <a:bodyPr/>
        <a:lstStyle/>
        <a:p>
          <a:endParaRPr lang="fr-FR"/>
        </a:p>
      </dgm:t>
    </dgm:pt>
    <dgm:pt modelId="{C6D832CC-774B-7C4F-B9F5-156C89754079}">
      <dgm:prSet/>
      <dgm:spPr/>
      <dgm:t>
        <a:bodyPr/>
        <a:lstStyle/>
        <a:p>
          <a:r>
            <a:rPr lang="fr-CH" dirty="0"/>
            <a:t>Equipier va prendre contact avec le patient et le pouls de la situation</a:t>
          </a:r>
          <a:endParaRPr lang="en-US" dirty="0"/>
        </a:p>
      </dgm:t>
    </dgm:pt>
    <dgm:pt modelId="{DCAC32D1-6AD7-C046-B7F9-0672A3A33293}" type="parTrans" cxnId="{6B19931F-5033-5D4B-9F1F-4A860DDE7A76}">
      <dgm:prSet/>
      <dgm:spPr/>
      <dgm:t>
        <a:bodyPr/>
        <a:lstStyle/>
        <a:p>
          <a:endParaRPr lang="fr-FR"/>
        </a:p>
      </dgm:t>
    </dgm:pt>
    <dgm:pt modelId="{85F543E8-0A70-3941-86D3-EB3F494C8486}" type="sibTrans" cxnId="{6B19931F-5033-5D4B-9F1F-4A860DDE7A76}">
      <dgm:prSet/>
      <dgm:spPr/>
      <dgm:t>
        <a:bodyPr/>
        <a:lstStyle/>
        <a:p>
          <a:endParaRPr lang="fr-FR"/>
        </a:p>
      </dgm:t>
    </dgm:pt>
    <dgm:pt modelId="{844A5A0F-5C42-3542-8F2A-2B217196D761}" type="pres">
      <dgm:prSet presAssocID="{A35F0F13-85C6-49ED-81B7-3DAC19E0F15C}" presName="Name0" presStyleCnt="0">
        <dgm:presLayoutVars>
          <dgm:dir/>
          <dgm:resizeHandles val="exact"/>
        </dgm:presLayoutVars>
      </dgm:prSet>
      <dgm:spPr/>
    </dgm:pt>
    <dgm:pt modelId="{C13A4011-6118-A541-9498-5EB6419CB776}" type="pres">
      <dgm:prSet presAssocID="{84033E1C-E46B-FA4E-B873-5C4E8A53CD82}" presName="node" presStyleLbl="node1" presStyleIdx="0" presStyleCnt="4">
        <dgm:presLayoutVars>
          <dgm:bulletEnabled val="1"/>
        </dgm:presLayoutVars>
      </dgm:prSet>
      <dgm:spPr/>
    </dgm:pt>
    <dgm:pt modelId="{36150CD1-11B0-6D43-A102-52C64F6E241B}" type="pres">
      <dgm:prSet presAssocID="{599A5B9D-19A0-4F43-8C2D-7557C51AB69C}" presName="sibTrans" presStyleLbl="sibTrans1D1" presStyleIdx="0" presStyleCnt="3"/>
      <dgm:spPr/>
    </dgm:pt>
    <dgm:pt modelId="{75FC8C09-0C81-164F-AB28-878E0A06F51E}" type="pres">
      <dgm:prSet presAssocID="{599A5B9D-19A0-4F43-8C2D-7557C51AB69C}" presName="connectorText" presStyleLbl="sibTrans1D1" presStyleIdx="0" presStyleCnt="3"/>
      <dgm:spPr/>
    </dgm:pt>
    <dgm:pt modelId="{FF65132C-3F05-4246-9017-989491E15D16}" type="pres">
      <dgm:prSet presAssocID="{762157B2-565A-3944-92BA-7124356DF802}" presName="node" presStyleLbl="node1" presStyleIdx="1" presStyleCnt="4">
        <dgm:presLayoutVars>
          <dgm:bulletEnabled val="1"/>
        </dgm:presLayoutVars>
      </dgm:prSet>
      <dgm:spPr/>
    </dgm:pt>
    <dgm:pt modelId="{45DC15AD-EA08-B54F-9ABA-F6C1CDBAAE75}" type="pres">
      <dgm:prSet presAssocID="{16E710D1-D3E0-0F46-969E-D373CBF8E283}" presName="sibTrans" presStyleLbl="sibTrans1D1" presStyleIdx="1" presStyleCnt="3"/>
      <dgm:spPr/>
    </dgm:pt>
    <dgm:pt modelId="{0B7C119D-648B-8E40-A310-FD835C1E05C2}" type="pres">
      <dgm:prSet presAssocID="{16E710D1-D3E0-0F46-969E-D373CBF8E283}" presName="connectorText" presStyleLbl="sibTrans1D1" presStyleIdx="1" presStyleCnt="3"/>
      <dgm:spPr/>
    </dgm:pt>
    <dgm:pt modelId="{AB3126B1-8FC4-DF46-8E9E-CBEEDB0C1F03}" type="pres">
      <dgm:prSet presAssocID="{77086116-649A-2A49-9830-BE45FC5007D8}" presName="node" presStyleLbl="node1" presStyleIdx="2" presStyleCnt="4">
        <dgm:presLayoutVars>
          <dgm:bulletEnabled val="1"/>
        </dgm:presLayoutVars>
      </dgm:prSet>
      <dgm:spPr/>
    </dgm:pt>
    <dgm:pt modelId="{5ACA2D45-1B87-A746-B685-861F1566D946}" type="pres">
      <dgm:prSet presAssocID="{689E7FD7-7E72-DD40-8EA4-067CA70B0C1F}" presName="sibTrans" presStyleLbl="sibTrans1D1" presStyleIdx="2" presStyleCnt="3"/>
      <dgm:spPr/>
    </dgm:pt>
    <dgm:pt modelId="{D87E2296-6099-C543-A682-D4A22C7DAD4F}" type="pres">
      <dgm:prSet presAssocID="{689E7FD7-7E72-DD40-8EA4-067CA70B0C1F}" presName="connectorText" presStyleLbl="sibTrans1D1" presStyleIdx="2" presStyleCnt="3"/>
      <dgm:spPr/>
    </dgm:pt>
    <dgm:pt modelId="{88CDB499-A1C1-CC41-B78D-2401DCDE63AE}" type="pres">
      <dgm:prSet presAssocID="{C6D832CC-774B-7C4F-B9F5-156C89754079}" presName="node" presStyleLbl="node1" presStyleIdx="3" presStyleCnt="4">
        <dgm:presLayoutVars>
          <dgm:bulletEnabled val="1"/>
        </dgm:presLayoutVars>
      </dgm:prSet>
      <dgm:spPr/>
    </dgm:pt>
  </dgm:ptLst>
  <dgm:cxnLst>
    <dgm:cxn modelId="{309C9A07-3CDA-D147-A5C4-4F36BC783DAE}" type="presOf" srcId="{762157B2-565A-3944-92BA-7124356DF802}" destId="{FF65132C-3F05-4246-9017-989491E15D16}" srcOrd="0" destOrd="0" presId="urn:microsoft.com/office/officeart/2016/7/layout/RepeatingBendingProcessNew"/>
    <dgm:cxn modelId="{9D6D7115-2BF5-4742-9173-2D8375384669}" srcId="{A35F0F13-85C6-49ED-81B7-3DAC19E0F15C}" destId="{84033E1C-E46B-FA4E-B873-5C4E8A53CD82}" srcOrd="0" destOrd="0" parTransId="{0CEF9711-105E-F946-B603-C001DCC7A505}" sibTransId="{599A5B9D-19A0-4F43-8C2D-7557C51AB69C}"/>
    <dgm:cxn modelId="{D8B52719-FE65-3B4E-B19F-20CD4A45AEC4}" type="presOf" srcId="{77086116-649A-2A49-9830-BE45FC5007D8}" destId="{AB3126B1-8FC4-DF46-8E9E-CBEEDB0C1F03}" srcOrd="0" destOrd="0" presId="urn:microsoft.com/office/officeart/2016/7/layout/RepeatingBendingProcessNew"/>
    <dgm:cxn modelId="{6B19931F-5033-5D4B-9F1F-4A860DDE7A76}" srcId="{A35F0F13-85C6-49ED-81B7-3DAC19E0F15C}" destId="{C6D832CC-774B-7C4F-B9F5-156C89754079}" srcOrd="3" destOrd="0" parTransId="{DCAC32D1-6AD7-C046-B7F9-0672A3A33293}" sibTransId="{85F543E8-0A70-3941-86D3-EB3F494C8486}"/>
    <dgm:cxn modelId="{47912141-5589-1548-883F-D5EA60CDCDA9}" type="presOf" srcId="{A35F0F13-85C6-49ED-81B7-3DAC19E0F15C}" destId="{844A5A0F-5C42-3542-8F2A-2B217196D761}" srcOrd="0" destOrd="0" presId="urn:microsoft.com/office/officeart/2016/7/layout/RepeatingBendingProcessNew"/>
    <dgm:cxn modelId="{55486B51-0778-4F47-B8B9-E51F8709AE30}" type="presOf" srcId="{16E710D1-D3E0-0F46-969E-D373CBF8E283}" destId="{45DC15AD-EA08-B54F-9ABA-F6C1CDBAAE75}" srcOrd="0" destOrd="0" presId="urn:microsoft.com/office/officeart/2016/7/layout/RepeatingBendingProcessNew"/>
    <dgm:cxn modelId="{EA9D7A85-536D-824D-8D77-CDBF0A12C2EF}" type="presOf" srcId="{689E7FD7-7E72-DD40-8EA4-067CA70B0C1F}" destId="{5ACA2D45-1B87-A746-B685-861F1566D946}" srcOrd="0" destOrd="0" presId="urn:microsoft.com/office/officeart/2016/7/layout/RepeatingBendingProcessNew"/>
    <dgm:cxn modelId="{28EB5A87-816D-654E-B0D5-5233BB528255}" type="presOf" srcId="{689E7FD7-7E72-DD40-8EA4-067CA70B0C1F}" destId="{D87E2296-6099-C543-A682-D4A22C7DAD4F}" srcOrd="1" destOrd="0" presId="urn:microsoft.com/office/officeart/2016/7/layout/RepeatingBendingProcessNew"/>
    <dgm:cxn modelId="{9DEDD1A1-6B03-3349-9AC1-AE322B5B4E7C}" type="presOf" srcId="{599A5B9D-19A0-4F43-8C2D-7557C51AB69C}" destId="{75FC8C09-0C81-164F-AB28-878E0A06F51E}" srcOrd="1" destOrd="0" presId="urn:microsoft.com/office/officeart/2016/7/layout/RepeatingBendingProcessNew"/>
    <dgm:cxn modelId="{14155CA7-35BF-6D4C-8350-5D8F2155A14D}" srcId="{A35F0F13-85C6-49ED-81B7-3DAC19E0F15C}" destId="{77086116-649A-2A49-9830-BE45FC5007D8}" srcOrd="2" destOrd="0" parTransId="{0A3987BC-AFA3-3349-8572-073CADC27194}" sibTransId="{689E7FD7-7E72-DD40-8EA4-067CA70B0C1F}"/>
    <dgm:cxn modelId="{966E19A9-271D-6741-87D5-828F2EEF388C}" type="presOf" srcId="{16E710D1-D3E0-0F46-969E-D373CBF8E283}" destId="{0B7C119D-648B-8E40-A310-FD835C1E05C2}" srcOrd="1" destOrd="0" presId="urn:microsoft.com/office/officeart/2016/7/layout/RepeatingBendingProcessNew"/>
    <dgm:cxn modelId="{53B4ABAC-328B-A74C-9337-5466B1145C2C}" type="presOf" srcId="{C6D832CC-774B-7C4F-B9F5-156C89754079}" destId="{88CDB499-A1C1-CC41-B78D-2401DCDE63AE}" srcOrd="0" destOrd="0" presId="urn:microsoft.com/office/officeart/2016/7/layout/RepeatingBendingProcessNew"/>
    <dgm:cxn modelId="{9C501FAE-9512-4B44-913D-8CDA20FE44CF}" type="presOf" srcId="{84033E1C-E46B-FA4E-B873-5C4E8A53CD82}" destId="{C13A4011-6118-A541-9498-5EB6419CB776}" srcOrd="0" destOrd="0" presId="urn:microsoft.com/office/officeart/2016/7/layout/RepeatingBendingProcessNew"/>
    <dgm:cxn modelId="{E9B6A0C4-F992-834E-91FA-75AC188CD7E0}" srcId="{A35F0F13-85C6-49ED-81B7-3DAC19E0F15C}" destId="{762157B2-565A-3944-92BA-7124356DF802}" srcOrd="1" destOrd="0" parTransId="{DADCFCF7-6B77-6946-8F9A-21A6AE6B8B68}" sibTransId="{16E710D1-D3E0-0F46-969E-D373CBF8E283}"/>
    <dgm:cxn modelId="{44AF89E6-1D00-034F-9469-298E4796FA55}" type="presOf" srcId="{599A5B9D-19A0-4F43-8C2D-7557C51AB69C}" destId="{36150CD1-11B0-6D43-A102-52C64F6E241B}" srcOrd="0" destOrd="0" presId="urn:microsoft.com/office/officeart/2016/7/layout/RepeatingBendingProcessNew"/>
    <dgm:cxn modelId="{CB300951-C112-EF46-9D87-620FF85EEBA4}" type="presParOf" srcId="{844A5A0F-5C42-3542-8F2A-2B217196D761}" destId="{C13A4011-6118-A541-9498-5EB6419CB776}" srcOrd="0" destOrd="0" presId="urn:microsoft.com/office/officeart/2016/7/layout/RepeatingBendingProcessNew"/>
    <dgm:cxn modelId="{6150392C-2CDB-7748-ABB4-7C1762E54CB3}" type="presParOf" srcId="{844A5A0F-5C42-3542-8F2A-2B217196D761}" destId="{36150CD1-11B0-6D43-A102-52C64F6E241B}" srcOrd="1" destOrd="0" presId="urn:microsoft.com/office/officeart/2016/7/layout/RepeatingBendingProcessNew"/>
    <dgm:cxn modelId="{2FDFB797-60D3-344A-8BA6-005E329A2BDE}" type="presParOf" srcId="{36150CD1-11B0-6D43-A102-52C64F6E241B}" destId="{75FC8C09-0C81-164F-AB28-878E0A06F51E}" srcOrd="0" destOrd="0" presId="urn:microsoft.com/office/officeart/2016/7/layout/RepeatingBendingProcessNew"/>
    <dgm:cxn modelId="{5072A2E9-C19E-C949-9463-57D6C0F2689A}" type="presParOf" srcId="{844A5A0F-5C42-3542-8F2A-2B217196D761}" destId="{FF65132C-3F05-4246-9017-989491E15D16}" srcOrd="2" destOrd="0" presId="urn:microsoft.com/office/officeart/2016/7/layout/RepeatingBendingProcessNew"/>
    <dgm:cxn modelId="{8C3FD612-A173-8945-BD8B-92971B0E952E}" type="presParOf" srcId="{844A5A0F-5C42-3542-8F2A-2B217196D761}" destId="{45DC15AD-EA08-B54F-9ABA-F6C1CDBAAE75}" srcOrd="3" destOrd="0" presId="urn:microsoft.com/office/officeart/2016/7/layout/RepeatingBendingProcessNew"/>
    <dgm:cxn modelId="{5012D275-98F4-7643-846A-0D87219216EB}" type="presParOf" srcId="{45DC15AD-EA08-B54F-9ABA-F6C1CDBAAE75}" destId="{0B7C119D-648B-8E40-A310-FD835C1E05C2}" srcOrd="0" destOrd="0" presId="urn:microsoft.com/office/officeart/2016/7/layout/RepeatingBendingProcessNew"/>
    <dgm:cxn modelId="{99076333-DBBC-4046-B400-33180BAD7118}" type="presParOf" srcId="{844A5A0F-5C42-3542-8F2A-2B217196D761}" destId="{AB3126B1-8FC4-DF46-8E9E-CBEEDB0C1F03}" srcOrd="4" destOrd="0" presId="urn:microsoft.com/office/officeart/2016/7/layout/RepeatingBendingProcessNew"/>
    <dgm:cxn modelId="{71C56116-C837-D149-BC9D-EC707CE29424}" type="presParOf" srcId="{844A5A0F-5C42-3542-8F2A-2B217196D761}" destId="{5ACA2D45-1B87-A746-B685-861F1566D946}" srcOrd="5" destOrd="0" presId="urn:microsoft.com/office/officeart/2016/7/layout/RepeatingBendingProcessNew"/>
    <dgm:cxn modelId="{AD90A5C4-D39D-1343-B13E-4B1B5F73FBAB}" type="presParOf" srcId="{5ACA2D45-1B87-A746-B685-861F1566D946}" destId="{D87E2296-6099-C543-A682-D4A22C7DAD4F}" srcOrd="0" destOrd="0" presId="urn:microsoft.com/office/officeart/2016/7/layout/RepeatingBendingProcessNew"/>
    <dgm:cxn modelId="{018DB0BF-0478-0E45-B07C-6B19174BAD83}" type="presParOf" srcId="{844A5A0F-5C42-3542-8F2A-2B217196D761}" destId="{88CDB499-A1C1-CC41-B78D-2401DCDE63A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5F0F13-85C6-49ED-81B7-3DAC19E0F15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8B34C831-61BE-4AE5-8CC5-0506E8FE67AE}">
      <dgm:prSet/>
      <dgm:spPr>
        <a:solidFill>
          <a:schemeClr val="accent5"/>
        </a:solidFill>
      </dgm:spPr>
      <dgm:t>
        <a:bodyPr/>
        <a:lstStyle/>
        <a:p>
          <a:r>
            <a:rPr lang="fr-CH"/>
            <a:t>Le patient refuse catégoriquement toutes prises de constantes</a:t>
          </a:r>
          <a:endParaRPr lang="en-US"/>
        </a:p>
      </dgm:t>
    </dgm:pt>
    <dgm:pt modelId="{9F892A8C-4875-4B71-89E5-7D770A659719}" type="parTrans" cxnId="{CA04F2C9-E503-4D4B-8E72-026FDD411CD4}">
      <dgm:prSet/>
      <dgm:spPr/>
      <dgm:t>
        <a:bodyPr/>
        <a:lstStyle/>
        <a:p>
          <a:endParaRPr lang="en-US"/>
        </a:p>
      </dgm:t>
    </dgm:pt>
    <dgm:pt modelId="{76298F00-3BCC-40B7-8848-C93A45B96250}" type="sibTrans" cxnId="{CA04F2C9-E503-4D4B-8E72-026FDD411CD4}">
      <dgm:prSet/>
      <dgm:spPr/>
      <dgm:t>
        <a:bodyPr/>
        <a:lstStyle/>
        <a:p>
          <a:endParaRPr lang="en-US"/>
        </a:p>
      </dgm:t>
    </dgm:pt>
    <dgm:pt modelId="{0FCAF40B-CA49-4188-BEAC-731276C7D8B8}">
      <dgm:prSet/>
      <dgm:spPr>
        <a:solidFill>
          <a:schemeClr val="accent6"/>
        </a:solidFill>
      </dgm:spPr>
      <dgm:t>
        <a:bodyPr/>
        <a:lstStyle/>
        <a:p>
          <a:r>
            <a:rPr lang="fr-CH"/>
            <a:t>Récalcitrant, énervé, </a:t>
          </a:r>
          <a:endParaRPr lang="en-US"/>
        </a:p>
      </dgm:t>
    </dgm:pt>
    <dgm:pt modelId="{9B885F27-A93A-4EB3-8356-9A4D7C2FB835}" type="parTrans" cxnId="{1A521072-BC6A-4C53-ABDE-F57E00529CE8}">
      <dgm:prSet/>
      <dgm:spPr/>
      <dgm:t>
        <a:bodyPr/>
        <a:lstStyle/>
        <a:p>
          <a:endParaRPr lang="en-US"/>
        </a:p>
      </dgm:t>
    </dgm:pt>
    <dgm:pt modelId="{37654F86-0677-4549-89A4-5DD7266A6C05}" type="sibTrans" cxnId="{1A521072-BC6A-4C53-ABDE-F57E00529CE8}">
      <dgm:prSet/>
      <dgm:spPr/>
      <dgm:t>
        <a:bodyPr/>
        <a:lstStyle/>
        <a:p>
          <a:endParaRPr lang="en-US"/>
        </a:p>
      </dgm:t>
    </dgm:pt>
    <dgm:pt modelId="{40C6B2E1-E6FB-4013-852C-70A3500A880A}">
      <dgm:prSet/>
      <dgm:spPr>
        <a:solidFill>
          <a:schemeClr val="accent6">
            <a:lumMod val="75000"/>
          </a:schemeClr>
        </a:solidFill>
      </dgm:spPr>
      <dgm:t>
        <a:bodyPr/>
        <a:lstStyle/>
        <a:p>
          <a:r>
            <a:rPr lang="fr-CH" dirty="0"/>
            <a:t>Ne comprends pas ce que l’on fait la </a:t>
          </a:r>
          <a:endParaRPr lang="en-US" dirty="0"/>
        </a:p>
      </dgm:t>
    </dgm:pt>
    <dgm:pt modelId="{BC311801-6397-4ED3-B111-6E2D16703AFD}" type="parTrans" cxnId="{95B33B40-4706-4D27-8D02-1A315ED85ABE}">
      <dgm:prSet/>
      <dgm:spPr/>
      <dgm:t>
        <a:bodyPr/>
        <a:lstStyle/>
        <a:p>
          <a:endParaRPr lang="en-US"/>
        </a:p>
      </dgm:t>
    </dgm:pt>
    <dgm:pt modelId="{FCA8BFE9-CBB1-4609-ABE3-2EC5990364F4}" type="sibTrans" cxnId="{95B33B40-4706-4D27-8D02-1A315ED85ABE}">
      <dgm:prSet/>
      <dgm:spPr/>
      <dgm:t>
        <a:bodyPr/>
        <a:lstStyle/>
        <a:p>
          <a:endParaRPr lang="en-US"/>
        </a:p>
      </dgm:t>
    </dgm:pt>
    <dgm:pt modelId="{6DFFF876-88DD-7E48-83A8-0B9B9A9505E4}" type="pres">
      <dgm:prSet presAssocID="{A35F0F13-85C6-49ED-81B7-3DAC19E0F15C}" presName="linear" presStyleCnt="0">
        <dgm:presLayoutVars>
          <dgm:animLvl val="lvl"/>
          <dgm:resizeHandles val="exact"/>
        </dgm:presLayoutVars>
      </dgm:prSet>
      <dgm:spPr/>
    </dgm:pt>
    <dgm:pt modelId="{C615D78D-AED9-3846-A66A-7D591C296A49}" type="pres">
      <dgm:prSet presAssocID="{8B34C831-61BE-4AE5-8CC5-0506E8FE67AE}" presName="parentText" presStyleLbl="node1" presStyleIdx="0" presStyleCnt="3">
        <dgm:presLayoutVars>
          <dgm:chMax val="0"/>
          <dgm:bulletEnabled val="1"/>
        </dgm:presLayoutVars>
      </dgm:prSet>
      <dgm:spPr/>
    </dgm:pt>
    <dgm:pt modelId="{392489FB-740C-7244-89C4-CA80B2ACD279}" type="pres">
      <dgm:prSet presAssocID="{76298F00-3BCC-40B7-8848-C93A45B96250}" presName="spacer" presStyleCnt="0"/>
      <dgm:spPr/>
    </dgm:pt>
    <dgm:pt modelId="{DAD11FEA-BC2E-A64F-8C24-F5312FD79F35}" type="pres">
      <dgm:prSet presAssocID="{0FCAF40B-CA49-4188-BEAC-731276C7D8B8}" presName="parentText" presStyleLbl="node1" presStyleIdx="1" presStyleCnt="3">
        <dgm:presLayoutVars>
          <dgm:chMax val="0"/>
          <dgm:bulletEnabled val="1"/>
        </dgm:presLayoutVars>
      </dgm:prSet>
      <dgm:spPr/>
    </dgm:pt>
    <dgm:pt modelId="{D7779CFC-F90A-074E-8DD7-7F7033B249E5}" type="pres">
      <dgm:prSet presAssocID="{37654F86-0677-4549-89A4-5DD7266A6C05}" presName="spacer" presStyleCnt="0"/>
      <dgm:spPr/>
    </dgm:pt>
    <dgm:pt modelId="{CE500909-6C58-FC40-AF40-8A1D22A9CE76}" type="pres">
      <dgm:prSet presAssocID="{40C6B2E1-E6FB-4013-852C-70A3500A880A}" presName="parentText" presStyleLbl="node1" presStyleIdx="2" presStyleCnt="3">
        <dgm:presLayoutVars>
          <dgm:chMax val="0"/>
          <dgm:bulletEnabled val="1"/>
        </dgm:presLayoutVars>
      </dgm:prSet>
      <dgm:spPr/>
    </dgm:pt>
  </dgm:ptLst>
  <dgm:cxnLst>
    <dgm:cxn modelId="{6BECAC14-733C-4848-BFA9-163DB2434FC5}" type="presOf" srcId="{40C6B2E1-E6FB-4013-852C-70A3500A880A}" destId="{CE500909-6C58-FC40-AF40-8A1D22A9CE76}" srcOrd="0" destOrd="0" presId="urn:microsoft.com/office/officeart/2005/8/layout/vList2"/>
    <dgm:cxn modelId="{95B33B40-4706-4D27-8D02-1A315ED85ABE}" srcId="{A35F0F13-85C6-49ED-81B7-3DAC19E0F15C}" destId="{40C6B2E1-E6FB-4013-852C-70A3500A880A}" srcOrd="2" destOrd="0" parTransId="{BC311801-6397-4ED3-B111-6E2D16703AFD}" sibTransId="{FCA8BFE9-CBB1-4609-ABE3-2EC5990364F4}"/>
    <dgm:cxn modelId="{1A521072-BC6A-4C53-ABDE-F57E00529CE8}" srcId="{A35F0F13-85C6-49ED-81B7-3DAC19E0F15C}" destId="{0FCAF40B-CA49-4188-BEAC-731276C7D8B8}" srcOrd="1" destOrd="0" parTransId="{9B885F27-A93A-4EB3-8356-9A4D7C2FB835}" sibTransId="{37654F86-0677-4549-89A4-5DD7266A6C05}"/>
    <dgm:cxn modelId="{37B243C9-E73C-9B40-87E3-330EC8D2E53D}" type="presOf" srcId="{8B34C831-61BE-4AE5-8CC5-0506E8FE67AE}" destId="{C615D78D-AED9-3846-A66A-7D591C296A49}" srcOrd="0" destOrd="0" presId="urn:microsoft.com/office/officeart/2005/8/layout/vList2"/>
    <dgm:cxn modelId="{CA04F2C9-E503-4D4B-8E72-026FDD411CD4}" srcId="{A35F0F13-85C6-49ED-81B7-3DAC19E0F15C}" destId="{8B34C831-61BE-4AE5-8CC5-0506E8FE67AE}" srcOrd="0" destOrd="0" parTransId="{9F892A8C-4875-4B71-89E5-7D770A659719}" sibTransId="{76298F00-3BCC-40B7-8848-C93A45B96250}"/>
    <dgm:cxn modelId="{C50FF8E2-DE48-B446-9A55-9F359AE80CB3}" type="presOf" srcId="{0FCAF40B-CA49-4188-BEAC-731276C7D8B8}" destId="{DAD11FEA-BC2E-A64F-8C24-F5312FD79F35}" srcOrd="0" destOrd="0" presId="urn:microsoft.com/office/officeart/2005/8/layout/vList2"/>
    <dgm:cxn modelId="{A8D8DAE6-E212-194C-9237-4F844048F16C}" type="presOf" srcId="{A35F0F13-85C6-49ED-81B7-3DAC19E0F15C}" destId="{6DFFF876-88DD-7E48-83A8-0B9B9A9505E4}" srcOrd="0" destOrd="0" presId="urn:microsoft.com/office/officeart/2005/8/layout/vList2"/>
    <dgm:cxn modelId="{0003D22F-C2A7-8B41-8764-2A9B3A6E2F04}" type="presParOf" srcId="{6DFFF876-88DD-7E48-83A8-0B9B9A9505E4}" destId="{C615D78D-AED9-3846-A66A-7D591C296A49}" srcOrd="0" destOrd="0" presId="urn:microsoft.com/office/officeart/2005/8/layout/vList2"/>
    <dgm:cxn modelId="{9514201F-91BA-EC44-8209-C2463B488172}" type="presParOf" srcId="{6DFFF876-88DD-7E48-83A8-0B9B9A9505E4}" destId="{392489FB-740C-7244-89C4-CA80B2ACD279}" srcOrd="1" destOrd="0" presId="urn:microsoft.com/office/officeart/2005/8/layout/vList2"/>
    <dgm:cxn modelId="{1F2AE490-1D80-BD4B-B358-8CB89D5551A8}" type="presParOf" srcId="{6DFFF876-88DD-7E48-83A8-0B9B9A9505E4}" destId="{DAD11FEA-BC2E-A64F-8C24-F5312FD79F35}" srcOrd="2" destOrd="0" presId="urn:microsoft.com/office/officeart/2005/8/layout/vList2"/>
    <dgm:cxn modelId="{C8042750-0933-2E47-B81F-0BCF143EF7EB}" type="presParOf" srcId="{6DFFF876-88DD-7E48-83A8-0B9B9A9505E4}" destId="{D7779CFC-F90A-074E-8DD7-7F7033B249E5}" srcOrd="3" destOrd="0" presId="urn:microsoft.com/office/officeart/2005/8/layout/vList2"/>
    <dgm:cxn modelId="{EB9BB35E-3CA7-A643-8016-B0C59C4E4119}" type="presParOf" srcId="{6DFFF876-88DD-7E48-83A8-0B9B9A9505E4}" destId="{CE500909-6C58-FC40-AF40-8A1D22A9CE7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8230C6-B9AE-4DB2-91EC-045BA6BB4CE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CC046DE-E7E5-4AB2-9074-065958851794}">
      <dgm:prSet/>
      <dgm:spPr>
        <a:solidFill>
          <a:schemeClr val="accent6"/>
        </a:solidFill>
      </dgm:spPr>
      <dgm:t>
        <a:bodyPr/>
        <a:lstStyle/>
        <a:p>
          <a:r>
            <a:rPr lang="fr-CH"/>
            <a:t>Avoir une glycémie ! </a:t>
          </a:r>
          <a:endParaRPr lang="en-US"/>
        </a:p>
      </dgm:t>
    </dgm:pt>
    <dgm:pt modelId="{46BF8337-34F1-4A30-A8F0-6E977905153E}" type="parTrans" cxnId="{79E60C1B-7C2E-4522-AFF8-6DD1FA192408}">
      <dgm:prSet/>
      <dgm:spPr/>
      <dgm:t>
        <a:bodyPr/>
        <a:lstStyle/>
        <a:p>
          <a:endParaRPr lang="en-US"/>
        </a:p>
      </dgm:t>
    </dgm:pt>
    <dgm:pt modelId="{827D60F8-DC63-4642-A8FB-FFC0A5EBB5A5}" type="sibTrans" cxnId="{79E60C1B-7C2E-4522-AFF8-6DD1FA192408}">
      <dgm:prSet/>
      <dgm:spPr/>
      <dgm:t>
        <a:bodyPr/>
        <a:lstStyle/>
        <a:p>
          <a:endParaRPr lang="en-US"/>
        </a:p>
      </dgm:t>
    </dgm:pt>
    <dgm:pt modelId="{98E85DDE-2AC6-4607-8414-B668D38E2622}">
      <dgm:prSet/>
      <dgm:spPr>
        <a:solidFill>
          <a:srgbClr val="0070C0"/>
        </a:solidFill>
      </dgm:spPr>
      <dgm:t>
        <a:bodyPr/>
        <a:lstStyle/>
        <a:p>
          <a:r>
            <a:rPr lang="fr-CH"/>
            <a:t>Je me sacrifie </a:t>
          </a:r>
          <a:endParaRPr lang="en-US"/>
        </a:p>
      </dgm:t>
    </dgm:pt>
    <dgm:pt modelId="{499DB61E-4B30-486D-BFA6-2F225CC2D9CD}" type="parTrans" cxnId="{9B9F26BF-DAF9-4AD9-AE34-6333C95BD970}">
      <dgm:prSet/>
      <dgm:spPr/>
      <dgm:t>
        <a:bodyPr/>
        <a:lstStyle/>
        <a:p>
          <a:endParaRPr lang="en-US"/>
        </a:p>
      </dgm:t>
    </dgm:pt>
    <dgm:pt modelId="{E6321A5D-3D07-4B51-9516-BF455E6D31EB}" type="sibTrans" cxnId="{9B9F26BF-DAF9-4AD9-AE34-6333C95BD970}">
      <dgm:prSet/>
      <dgm:spPr/>
      <dgm:t>
        <a:bodyPr/>
        <a:lstStyle/>
        <a:p>
          <a:endParaRPr lang="en-US"/>
        </a:p>
      </dgm:t>
    </dgm:pt>
    <dgm:pt modelId="{27109AAF-894C-453F-83F4-F79546BDB672}">
      <dgm:prSet/>
      <dgm:spPr>
        <a:solidFill>
          <a:schemeClr val="accent5"/>
        </a:solidFill>
      </dgm:spPr>
      <dgm:t>
        <a:bodyPr/>
        <a:lstStyle/>
        <a:p>
          <a:r>
            <a:rPr lang="fr-CH"/>
            <a:t>Demande de renfort </a:t>
          </a:r>
          <a:endParaRPr lang="en-US"/>
        </a:p>
      </dgm:t>
    </dgm:pt>
    <dgm:pt modelId="{77E10B69-FA23-4B37-BEA2-942A8F431B56}" type="parTrans" cxnId="{93474098-CC3A-4E59-9EC2-EEB23498987B}">
      <dgm:prSet/>
      <dgm:spPr/>
      <dgm:t>
        <a:bodyPr/>
        <a:lstStyle/>
        <a:p>
          <a:endParaRPr lang="en-US"/>
        </a:p>
      </dgm:t>
    </dgm:pt>
    <dgm:pt modelId="{2B3788EE-B61B-42C8-8BF0-756B160DE7C9}" type="sibTrans" cxnId="{93474098-CC3A-4E59-9EC2-EEB23498987B}">
      <dgm:prSet/>
      <dgm:spPr/>
      <dgm:t>
        <a:bodyPr/>
        <a:lstStyle/>
        <a:p>
          <a:endParaRPr lang="en-US"/>
        </a:p>
      </dgm:t>
    </dgm:pt>
    <dgm:pt modelId="{D62105E6-B8A0-6D4B-A647-CBB15F149375}" type="pres">
      <dgm:prSet presAssocID="{098230C6-B9AE-4DB2-91EC-045BA6BB4CEA}" presName="linear" presStyleCnt="0">
        <dgm:presLayoutVars>
          <dgm:dir/>
          <dgm:animLvl val="lvl"/>
          <dgm:resizeHandles val="exact"/>
        </dgm:presLayoutVars>
      </dgm:prSet>
      <dgm:spPr/>
    </dgm:pt>
    <dgm:pt modelId="{1BEE1FC2-6597-D348-A772-D833DC6064F2}" type="pres">
      <dgm:prSet presAssocID="{7CC046DE-E7E5-4AB2-9074-065958851794}" presName="parentLin" presStyleCnt="0"/>
      <dgm:spPr/>
    </dgm:pt>
    <dgm:pt modelId="{F1B31E80-D1F0-FF4A-A3F0-A882BCD3E2AD}" type="pres">
      <dgm:prSet presAssocID="{7CC046DE-E7E5-4AB2-9074-065958851794}" presName="parentLeftMargin" presStyleLbl="node1" presStyleIdx="0" presStyleCnt="3"/>
      <dgm:spPr/>
    </dgm:pt>
    <dgm:pt modelId="{92D7F97D-D08F-3341-B5E2-23C1A64A2D5D}" type="pres">
      <dgm:prSet presAssocID="{7CC046DE-E7E5-4AB2-9074-065958851794}" presName="parentText" presStyleLbl="node1" presStyleIdx="0" presStyleCnt="3">
        <dgm:presLayoutVars>
          <dgm:chMax val="0"/>
          <dgm:bulletEnabled val="1"/>
        </dgm:presLayoutVars>
      </dgm:prSet>
      <dgm:spPr/>
    </dgm:pt>
    <dgm:pt modelId="{DD2A26E7-9E67-D045-BFC3-E237745363D8}" type="pres">
      <dgm:prSet presAssocID="{7CC046DE-E7E5-4AB2-9074-065958851794}" presName="negativeSpace" presStyleCnt="0"/>
      <dgm:spPr/>
    </dgm:pt>
    <dgm:pt modelId="{F4E044B5-3557-E94C-90D8-190C1AEE8F57}" type="pres">
      <dgm:prSet presAssocID="{7CC046DE-E7E5-4AB2-9074-065958851794}" presName="childText" presStyleLbl="conFgAcc1" presStyleIdx="0" presStyleCnt="3">
        <dgm:presLayoutVars>
          <dgm:bulletEnabled val="1"/>
        </dgm:presLayoutVars>
      </dgm:prSet>
      <dgm:spPr>
        <a:ln>
          <a:solidFill>
            <a:schemeClr val="accent6"/>
          </a:solidFill>
        </a:ln>
      </dgm:spPr>
    </dgm:pt>
    <dgm:pt modelId="{72F5E3F1-74EF-7A4A-A36F-D5CAAABB01FC}" type="pres">
      <dgm:prSet presAssocID="{827D60F8-DC63-4642-A8FB-FFC0A5EBB5A5}" presName="spaceBetweenRectangles" presStyleCnt="0"/>
      <dgm:spPr/>
    </dgm:pt>
    <dgm:pt modelId="{463BA617-AB16-E04C-91C2-8606AD71AF2D}" type="pres">
      <dgm:prSet presAssocID="{98E85DDE-2AC6-4607-8414-B668D38E2622}" presName="parentLin" presStyleCnt="0"/>
      <dgm:spPr/>
    </dgm:pt>
    <dgm:pt modelId="{8D56A04A-4819-5144-82C4-1F014161E64B}" type="pres">
      <dgm:prSet presAssocID="{98E85DDE-2AC6-4607-8414-B668D38E2622}" presName="parentLeftMargin" presStyleLbl="node1" presStyleIdx="0" presStyleCnt="3"/>
      <dgm:spPr/>
    </dgm:pt>
    <dgm:pt modelId="{36DE42C5-035C-1B4C-B00F-2ABFF59A65F0}" type="pres">
      <dgm:prSet presAssocID="{98E85DDE-2AC6-4607-8414-B668D38E2622}" presName="parentText" presStyleLbl="node1" presStyleIdx="1" presStyleCnt="3">
        <dgm:presLayoutVars>
          <dgm:chMax val="0"/>
          <dgm:bulletEnabled val="1"/>
        </dgm:presLayoutVars>
      </dgm:prSet>
      <dgm:spPr/>
    </dgm:pt>
    <dgm:pt modelId="{F1AD6875-49E6-C048-B35A-18AF584109E0}" type="pres">
      <dgm:prSet presAssocID="{98E85DDE-2AC6-4607-8414-B668D38E2622}" presName="negativeSpace" presStyleCnt="0"/>
      <dgm:spPr/>
    </dgm:pt>
    <dgm:pt modelId="{56040CD0-B511-2F49-998F-957510093BD9}" type="pres">
      <dgm:prSet presAssocID="{98E85DDE-2AC6-4607-8414-B668D38E2622}" presName="childText" presStyleLbl="conFgAcc1" presStyleIdx="1" presStyleCnt="3">
        <dgm:presLayoutVars>
          <dgm:bulletEnabled val="1"/>
        </dgm:presLayoutVars>
      </dgm:prSet>
      <dgm:spPr>
        <a:ln>
          <a:solidFill>
            <a:schemeClr val="accent6"/>
          </a:solidFill>
        </a:ln>
      </dgm:spPr>
    </dgm:pt>
    <dgm:pt modelId="{5AE7FED0-CA0B-C446-9201-AC2EAC2B6BEF}" type="pres">
      <dgm:prSet presAssocID="{E6321A5D-3D07-4B51-9516-BF455E6D31EB}" presName="spaceBetweenRectangles" presStyleCnt="0"/>
      <dgm:spPr/>
    </dgm:pt>
    <dgm:pt modelId="{CAB78063-686F-2E45-9EDF-0036C29CAEEF}" type="pres">
      <dgm:prSet presAssocID="{27109AAF-894C-453F-83F4-F79546BDB672}" presName="parentLin" presStyleCnt="0"/>
      <dgm:spPr/>
    </dgm:pt>
    <dgm:pt modelId="{B477A327-FD80-1740-BFA0-971CF28921B0}" type="pres">
      <dgm:prSet presAssocID="{27109AAF-894C-453F-83F4-F79546BDB672}" presName="parentLeftMargin" presStyleLbl="node1" presStyleIdx="1" presStyleCnt="3"/>
      <dgm:spPr/>
    </dgm:pt>
    <dgm:pt modelId="{AD989C8C-191F-4C4A-8AD2-EDAB0EA2048E}" type="pres">
      <dgm:prSet presAssocID="{27109AAF-894C-453F-83F4-F79546BDB672}" presName="parentText" presStyleLbl="node1" presStyleIdx="2" presStyleCnt="3">
        <dgm:presLayoutVars>
          <dgm:chMax val="0"/>
          <dgm:bulletEnabled val="1"/>
        </dgm:presLayoutVars>
      </dgm:prSet>
      <dgm:spPr/>
    </dgm:pt>
    <dgm:pt modelId="{1EC189D7-6118-6B46-98B9-61D44BA9EB0F}" type="pres">
      <dgm:prSet presAssocID="{27109AAF-894C-453F-83F4-F79546BDB672}" presName="negativeSpace" presStyleCnt="0"/>
      <dgm:spPr/>
    </dgm:pt>
    <dgm:pt modelId="{A4D42D27-F115-774E-BC01-E1469BADB25C}" type="pres">
      <dgm:prSet presAssocID="{27109AAF-894C-453F-83F4-F79546BDB672}" presName="childText" presStyleLbl="conFgAcc1" presStyleIdx="2" presStyleCnt="3">
        <dgm:presLayoutVars>
          <dgm:bulletEnabled val="1"/>
        </dgm:presLayoutVars>
      </dgm:prSet>
      <dgm:spPr>
        <a:ln>
          <a:solidFill>
            <a:schemeClr val="accent6"/>
          </a:solidFill>
        </a:ln>
      </dgm:spPr>
    </dgm:pt>
  </dgm:ptLst>
  <dgm:cxnLst>
    <dgm:cxn modelId="{A9E3301A-A059-F947-9540-2556848D72F0}" type="presOf" srcId="{7CC046DE-E7E5-4AB2-9074-065958851794}" destId="{F1B31E80-D1F0-FF4A-A3F0-A882BCD3E2AD}" srcOrd="0" destOrd="0" presId="urn:microsoft.com/office/officeart/2005/8/layout/list1"/>
    <dgm:cxn modelId="{79E60C1B-7C2E-4522-AFF8-6DD1FA192408}" srcId="{098230C6-B9AE-4DB2-91EC-045BA6BB4CEA}" destId="{7CC046DE-E7E5-4AB2-9074-065958851794}" srcOrd="0" destOrd="0" parTransId="{46BF8337-34F1-4A30-A8F0-6E977905153E}" sibTransId="{827D60F8-DC63-4642-A8FB-FFC0A5EBB5A5}"/>
    <dgm:cxn modelId="{D397FA26-3D3A-B645-9B02-5BC4DBFB556A}" type="presOf" srcId="{27109AAF-894C-453F-83F4-F79546BDB672}" destId="{B477A327-FD80-1740-BFA0-971CF28921B0}" srcOrd="0" destOrd="0" presId="urn:microsoft.com/office/officeart/2005/8/layout/list1"/>
    <dgm:cxn modelId="{C2003E6F-14DA-814F-BD52-72B7148EBFBE}" type="presOf" srcId="{27109AAF-894C-453F-83F4-F79546BDB672}" destId="{AD989C8C-191F-4C4A-8AD2-EDAB0EA2048E}" srcOrd="1" destOrd="0" presId="urn:microsoft.com/office/officeart/2005/8/layout/list1"/>
    <dgm:cxn modelId="{93474098-CC3A-4E59-9EC2-EEB23498987B}" srcId="{098230C6-B9AE-4DB2-91EC-045BA6BB4CEA}" destId="{27109AAF-894C-453F-83F4-F79546BDB672}" srcOrd="2" destOrd="0" parTransId="{77E10B69-FA23-4B37-BEA2-942A8F431B56}" sibTransId="{2B3788EE-B61B-42C8-8BF0-756B160DE7C9}"/>
    <dgm:cxn modelId="{E290F19B-B474-3341-A871-A6E5075DE798}" type="presOf" srcId="{98E85DDE-2AC6-4607-8414-B668D38E2622}" destId="{8D56A04A-4819-5144-82C4-1F014161E64B}" srcOrd="0" destOrd="0" presId="urn:microsoft.com/office/officeart/2005/8/layout/list1"/>
    <dgm:cxn modelId="{9B9F26BF-DAF9-4AD9-AE34-6333C95BD970}" srcId="{098230C6-B9AE-4DB2-91EC-045BA6BB4CEA}" destId="{98E85DDE-2AC6-4607-8414-B668D38E2622}" srcOrd="1" destOrd="0" parTransId="{499DB61E-4B30-486D-BFA6-2F225CC2D9CD}" sibTransId="{E6321A5D-3D07-4B51-9516-BF455E6D31EB}"/>
    <dgm:cxn modelId="{AFE18CE5-6976-E24A-98D6-CB7579CAD478}" type="presOf" srcId="{098230C6-B9AE-4DB2-91EC-045BA6BB4CEA}" destId="{D62105E6-B8A0-6D4B-A647-CBB15F149375}" srcOrd="0" destOrd="0" presId="urn:microsoft.com/office/officeart/2005/8/layout/list1"/>
    <dgm:cxn modelId="{5D4A8BE7-2BA6-084D-A598-E934C3EB6A81}" type="presOf" srcId="{7CC046DE-E7E5-4AB2-9074-065958851794}" destId="{92D7F97D-D08F-3341-B5E2-23C1A64A2D5D}" srcOrd="1" destOrd="0" presId="urn:microsoft.com/office/officeart/2005/8/layout/list1"/>
    <dgm:cxn modelId="{5C5F0EF3-69FA-2B40-8F27-5FBC33DE1DF6}" type="presOf" srcId="{98E85DDE-2AC6-4607-8414-B668D38E2622}" destId="{36DE42C5-035C-1B4C-B00F-2ABFF59A65F0}" srcOrd="1" destOrd="0" presId="urn:microsoft.com/office/officeart/2005/8/layout/list1"/>
    <dgm:cxn modelId="{445CADDD-711E-D945-99F0-F5E88322AB7F}" type="presParOf" srcId="{D62105E6-B8A0-6D4B-A647-CBB15F149375}" destId="{1BEE1FC2-6597-D348-A772-D833DC6064F2}" srcOrd="0" destOrd="0" presId="urn:microsoft.com/office/officeart/2005/8/layout/list1"/>
    <dgm:cxn modelId="{AD03AE07-AD81-D24C-B93F-F059CB138E48}" type="presParOf" srcId="{1BEE1FC2-6597-D348-A772-D833DC6064F2}" destId="{F1B31E80-D1F0-FF4A-A3F0-A882BCD3E2AD}" srcOrd="0" destOrd="0" presId="urn:microsoft.com/office/officeart/2005/8/layout/list1"/>
    <dgm:cxn modelId="{134E88B0-09D8-414B-B419-3DA545F74BB7}" type="presParOf" srcId="{1BEE1FC2-6597-D348-A772-D833DC6064F2}" destId="{92D7F97D-D08F-3341-B5E2-23C1A64A2D5D}" srcOrd="1" destOrd="0" presId="urn:microsoft.com/office/officeart/2005/8/layout/list1"/>
    <dgm:cxn modelId="{6D892845-9369-3745-91EF-C87F3EA88BED}" type="presParOf" srcId="{D62105E6-B8A0-6D4B-A647-CBB15F149375}" destId="{DD2A26E7-9E67-D045-BFC3-E237745363D8}" srcOrd="1" destOrd="0" presId="urn:microsoft.com/office/officeart/2005/8/layout/list1"/>
    <dgm:cxn modelId="{48C268D6-47D8-994F-8A4E-59E26DE00A11}" type="presParOf" srcId="{D62105E6-B8A0-6D4B-A647-CBB15F149375}" destId="{F4E044B5-3557-E94C-90D8-190C1AEE8F57}" srcOrd="2" destOrd="0" presId="urn:microsoft.com/office/officeart/2005/8/layout/list1"/>
    <dgm:cxn modelId="{89BA60BA-D897-694D-8D11-C4CD86598119}" type="presParOf" srcId="{D62105E6-B8A0-6D4B-A647-CBB15F149375}" destId="{72F5E3F1-74EF-7A4A-A36F-D5CAAABB01FC}" srcOrd="3" destOrd="0" presId="urn:microsoft.com/office/officeart/2005/8/layout/list1"/>
    <dgm:cxn modelId="{AC32B7F4-66DE-424D-B258-722FE1BE98AF}" type="presParOf" srcId="{D62105E6-B8A0-6D4B-A647-CBB15F149375}" destId="{463BA617-AB16-E04C-91C2-8606AD71AF2D}" srcOrd="4" destOrd="0" presId="urn:microsoft.com/office/officeart/2005/8/layout/list1"/>
    <dgm:cxn modelId="{DD90FE9E-45D2-174B-8468-326F88A68152}" type="presParOf" srcId="{463BA617-AB16-E04C-91C2-8606AD71AF2D}" destId="{8D56A04A-4819-5144-82C4-1F014161E64B}" srcOrd="0" destOrd="0" presId="urn:microsoft.com/office/officeart/2005/8/layout/list1"/>
    <dgm:cxn modelId="{D84DE50C-DE91-C24D-A3C8-1BCAECE6432D}" type="presParOf" srcId="{463BA617-AB16-E04C-91C2-8606AD71AF2D}" destId="{36DE42C5-035C-1B4C-B00F-2ABFF59A65F0}" srcOrd="1" destOrd="0" presId="urn:microsoft.com/office/officeart/2005/8/layout/list1"/>
    <dgm:cxn modelId="{1417DA3A-22D0-FD41-8EF5-FD00DE6E7FB2}" type="presParOf" srcId="{D62105E6-B8A0-6D4B-A647-CBB15F149375}" destId="{F1AD6875-49E6-C048-B35A-18AF584109E0}" srcOrd="5" destOrd="0" presId="urn:microsoft.com/office/officeart/2005/8/layout/list1"/>
    <dgm:cxn modelId="{556F6C41-8177-AC49-A8AE-EE525CE641BC}" type="presParOf" srcId="{D62105E6-B8A0-6D4B-A647-CBB15F149375}" destId="{56040CD0-B511-2F49-998F-957510093BD9}" srcOrd="6" destOrd="0" presId="urn:microsoft.com/office/officeart/2005/8/layout/list1"/>
    <dgm:cxn modelId="{F9548FC3-9A1F-8D40-8136-F3E6B704AAAA}" type="presParOf" srcId="{D62105E6-B8A0-6D4B-A647-CBB15F149375}" destId="{5AE7FED0-CA0B-C446-9201-AC2EAC2B6BEF}" srcOrd="7" destOrd="0" presId="urn:microsoft.com/office/officeart/2005/8/layout/list1"/>
    <dgm:cxn modelId="{F72CAEEA-A4C7-9942-A8DB-8CD481DC2DB8}" type="presParOf" srcId="{D62105E6-B8A0-6D4B-A647-CBB15F149375}" destId="{CAB78063-686F-2E45-9EDF-0036C29CAEEF}" srcOrd="8" destOrd="0" presId="urn:microsoft.com/office/officeart/2005/8/layout/list1"/>
    <dgm:cxn modelId="{17D062D9-A229-7142-B97C-F79A1AB94D12}" type="presParOf" srcId="{CAB78063-686F-2E45-9EDF-0036C29CAEEF}" destId="{B477A327-FD80-1740-BFA0-971CF28921B0}" srcOrd="0" destOrd="0" presId="urn:microsoft.com/office/officeart/2005/8/layout/list1"/>
    <dgm:cxn modelId="{2ABE2F38-F788-A848-8F5C-0ADCD4D8A498}" type="presParOf" srcId="{CAB78063-686F-2E45-9EDF-0036C29CAEEF}" destId="{AD989C8C-191F-4C4A-8AD2-EDAB0EA2048E}" srcOrd="1" destOrd="0" presId="urn:microsoft.com/office/officeart/2005/8/layout/list1"/>
    <dgm:cxn modelId="{E34AB19F-1F5F-F846-9284-6DEEE97963FB}" type="presParOf" srcId="{D62105E6-B8A0-6D4B-A647-CBB15F149375}" destId="{1EC189D7-6118-6B46-98B9-61D44BA9EB0F}" srcOrd="9" destOrd="0" presId="urn:microsoft.com/office/officeart/2005/8/layout/list1"/>
    <dgm:cxn modelId="{815F1E00-52C6-8345-A2EB-51FDBB9B1F7B}" type="presParOf" srcId="{D62105E6-B8A0-6D4B-A647-CBB15F149375}" destId="{A4D42D27-F115-774E-BC01-E1469BADB25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3E069A-BD1A-4341-BC95-0241C716D55D}" type="doc">
      <dgm:prSet loTypeId="urn:microsoft.com/office/officeart/2008/layout/LinedList" loCatId="list" qsTypeId="urn:microsoft.com/office/officeart/2005/8/quickstyle/simple5" qsCatId="simple" csTypeId="urn:microsoft.com/office/officeart/2005/8/colors/accent6_2" csCatId="accent6"/>
      <dgm:spPr/>
      <dgm:t>
        <a:bodyPr/>
        <a:lstStyle/>
        <a:p>
          <a:endParaRPr lang="en-US"/>
        </a:p>
      </dgm:t>
    </dgm:pt>
    <dgm:pt modelId="{C5BF9D7B-2A14-42B6-B9B7-55CA7FAD4F6A}">
      <dgm:prSet/>
      <dgm:spPr/>
      <dgm:t>
        <a:bodyPr/>
        <a:lstStyle/>
        <a:p>
          <a:r>
            <a:rPr lang="fr-CH"/>
            <a:t>SMUR arrive</a:t>
          </a:r>
          <a:endParaRPr lang="en-US"/>
        </a:p>
      </dgm:t>
    </dgm:pt>
    <dgm:pt modelId="{202482FD-83B4-4C8E-96E1-4D2096965443}" type="parTrans" cxnId="{07802A91-5622-4CFC-8A9C-2CE8F9781154}">
      <dgm:prSet/>
      <dgm:spPr/>
      <dgm:t>
        <a:bodyPr/>
        <a:lstStyle/>
        <a:p>
          <a:endParaRPr lang="en-US"/>
        </a:p>
      </dgm:t>
    </dgm:pt>
    <dgm:pt modelId="{38E3CAFA-27D2-49D1-A549-E417C677592E}" type="sibTrans" cxnId="{07802A91-5622-4CFC-8A9C-2CE8F9781154}">
      <dgm:prSet/>
      <dgm:spPr/>
      <dgm:t>
        <a:bodyPr/>
        <a:lstStyle/>
        <a:p>
          <a:endParaRPr lang="en-US"/>
        </a:p>
      </dgm:t>
    </dgm:pt>
    <dgm:pt modelId="{75E7CAF6-D148-410E-B1DC-4B29D707D39A}">
      <dgm:prSet/>
      <dgm:spPr/>
      <dgm:t>
        <a:bodyPr/>
        <a:lstStyle/>
        <a:p>
          <a:r>
            <a:rPr lang="fr-CH"/>
            <a:t>Police arrive</a:t>
          </a:r>
          <a:endParaRPr lang="en-US"/>
        </a:p>
      </dgm:t>
    </dgm:pt>
    <dgm:pt modelId="{F5BFF194-E154-4CB6-827D-B66FDD1AFA34}" type="parTrans" cxnId="{CBED8F2D-FBEE-422E-AD1C-4515FC75250C}">
      <dgm:prSet/>
      <dgm:spPr/>
      <dgm:t>
        <a:bodyPr/>
        <a:lstStyle/>
        <a:p>
          <a:endParaRPr lang="en-US"/>
        </a:p>
      </dgm:t>
    </dgm:pt>
    <dgm:pt modelId="{59F0AA2B-D6EB-4DD2-AA2D-1FEC75AD00DC}" type="sibTrans" cxnId="{CBED8F2D-FBEE-422E-AD1C-4515FC75250C}">
      <dgm:prSet/>
      <dgm:spPr/>
      <dgm:t>
        <a:bodyPr/>
        <a:lstStyle/>
        <a:p>
          <a:endParaRPr lang="en-US"/>
        </a:p>
      </dgm:t>
    </dgm:pt>
    <dgm:pt modelId="{5A0E083D-DABC-4B01-9C3A-87DC05DB6A63}">
      <dgm:prSet/>
      <dgm:spPr/>
      <dgm:t>
        <a:bodyPr/>
        <a:lstStyle/>
        <a:p>
          <a:r>
            <a:rPr lang="fr-CH"/>
            <a:t>Changement d’état  </a:t>
          </a:r>
          <a:endParaRPr lang="en-US"/>
        </a:p>
      </dgm:t>
    </dgm:pt>
    <dgm:pt modelId="{1DA62D0F-3E88-447A-8DCE-C649B341DC95}" type="parTrans" cxnId="{8E9DB623-34A9-4CFD-BAFF-FED3E4D8009F}">
      <dgm:prSet/>
      <dgm:spPr/>
      <dgm:t>
        <a:bodyPr/>
        <a:lstStyle/>
        <a:p>
          <a:endParaRPr lang="en-US"/>
        </a:p>
      </dgm:t>
    </dgm:pt>
    <dgm:pt modelId="{B8E98CE3-DAE6-49CD-AFFE-AE26A8A8E72C}" type="sibTrans" cxnId="{8E9DB623-34A9-4CFD-BAFF-FED3E4D8009F}">
      <dgm:prSet/>
      <dgm:spPr/>
      <dgm:t>
        <a:bodyPr/>
        <a:lstStyle/>
        <a:p>
          <a:endParaRPr lang="en-US"/>
        </a:p>
      </dgm:t>
    </dgm:pt>
    <dgm:pt modelId="{0BD12B61-8CA5-824D-9F8B-74F5F362B2C5}" type="pres">
      <dgm:prSet presAssocID="{983E069A-BD1A-4341-BC95-0241C716D55D}" presName="vert0" presStyleCnt="0">
        <dgm:presLayoutVars>
          <dgm:dir/>
          <dgm:animOne val="branch"/>
          <dgm:animLvl val="lvl"/>
        </dgm:presLayoutVars>
      </dgm:prSet>
      <dgm:spPr/>
    </dgm:pt>
    <dgm:pt modelId="{0E7574B1-58AD-854D-A9D4-D82E048C1577}" type="pres">
      <dgm:prSet presAssocID="{C5BF9D7B-2A14-42B6-B9B7-55CA7FAD4F6A}" presName="thickLine" presStyleLbl="alignNode1" presStyleIdx="0" presStyleCnt="3"/>
      <dgm:spPr/>
    </dgm:pt>
    <dgm:pt modelId="{DE4D0DA5-B888-BA42-907D-5ADC68E20A1B}" type="pres">
      <dgm:prSet presAssocID="{C5BF9D7B-2A14-42B6-B9B7-55CA7FAD4F6A}" presName="horz1" presStyleCnt="0"/>
      <dgm:spPr/>
    </dgm:pt>
    <dgm:pt modelId="{69B370E6-647D-6A48-86E0-F5045CFA7F84}" type="pres">
      <dgm:prSet presAssocID="{C5BF9D7B-2A14-42B6-B9B7-55CA7FAD4F6A}" presName="tx1" presStyleLbl="revTx" presStyleIdx="0" presStyleCnt="3"/>
      <dgm:spPr/>
    </dgm:pt>
    <dgm:pt modelId="{5AA4326B-9619-7E44-8BE6-BD017C7A89DA}" type="pres">
      <dgm:prSet presAssocID="{C5BF9D7B-2A14-42B6-B9B7-55CA7FAD4F6A}" presName="vert1" presStyleCnt="0"/>
      <dgm:spPr/>
    </dgm:pt>
    <dgm:pt modelId="{0F01C718-A45E-AE48-9A58-002DEC6DF569}" type="pres">
      <dgm:prSet presAssocID="{75E7CAF6-D148-410E-B1DC-4B29D707D39A}" presName="thickLine" presStyleLbl="alignNode1" presStyleIdx="1" presStyleCnt="3"/>
      <dgm:spPr/>
    </dgm:pt>
    <dgm:pt modelId="{7D1A8465-4435-8746-8003-50FA218182E8}" type="pres">
      <dgm:prSet presAssocID="{75E7CAF6-D148-410E-B1DC-4B29D707D39A}" presName="horz1" presStyleCnt="0"/>
      <dgm:spPr/>
    </dgm:pt>
    <dgm:pt modelId="{0FC07600-74F0-1645-8FC7-7D12DCE14013}" type="pres">
      <dgm:prSet presAssocID="{75E7CAF6-D148-410E-B1DC-4B29D707D39A}" presName="tx1" presStyleLbl="revTx" presStyleIdx="1" presStyleCnt="3"/>
      <dgm:spPr/>
    </dgm:pt>
    <dgm:pt modelId="{67CC9869-F9BE-DE45-A1E6-9D204EC678BE}" type="pres">
      <dgm:prSet presAssocID="{75E7CAF6-D148-410E-B1DC-4B29D707D39A}" presName="vert1" presStyleCnt="0"/>
      <dgm:spPr/>
    </dgm:pt>
    <dgm:pt modelId="{EE282061-CDFA-4A41-B312-6F68DE88957F}" type="pres">
      <dgm:prSet presAssocID="{5A0E083D-DABC-4B01-9C3A-87DC05DB6A63}" presName="thickLine" presStyleLbl="alignNode1" presStyleIdx="2" presStyleCnt="3"/>
      <dgm:spPr/>
    </dgm:pt>
    <dgm:pt modelId="{F0069AF7-74EC-8247-B28A-D41A8A270AA9}" type="pres">
      <dgm:prSet presAssocID="{5A0E083D-DABC-4B01-9C3A-87DC05DB6A63}" presName="horz1" presStyleCnt="0"/>
      <dgm:spPr/>
    </dgm:pt>
    <dgm:pt modelId="{8A381691-961F-8F4A-83C5-9AFF997CD863}" type="pres">
      <dgm:prSet presAssocID="{5A0E083D-DABC-4B01-9C3A-87DC05DB6A63}" presName="tx1" presStyleLbl="revTx" presStyleIdx="2" presStyleCnt="3"/>
      <dgm:spPr/>
    </dgm:pt>
    <dgm:pt modelId="{E2D72565-0724-824F-A6A4-DF4D1FE73664}" type="pres">
      <dgm:prSet presAssocID="{5A0E083D-DABC-4B01-9C3A-87DC05DB6A63}" presName="vert1" presStyleCnt="0"/>
      <dgm:spPr/>
    </dgm:pt>
  </dgm:ptLst>
  <dgm:cxnLst>
    <dgm:cxn modelId="{8E9DB623-34A9-4CFD-BAFF-FED3E4D8009F}" srcId="{983E069A-BD1A-4341-BC95-0241C716D55D}" destId="{5A0E083D-DABC-4B01-9C3A-87DC05DB6A63}" srcOrd="2" destOrd="0" parTransId="{1DA62D0F-3E88-447A-8DCE-C649B341DC95}" sibTransId="{B8E98CE3-DAE6-49CD-AFFE-AE26A8A8E72C}"/>
    <dgm:cxn modelId="{CBED8F2D-FBEE-422E-AD1C-4515FC75250C}" srcId="{983E069A-BD1A-4341-BC95-0241C716D55D}" destId="{75E7CAF6-D148-410E-B1DC-4B29D707D39A}" srcOrd="1" destOrd="0" parTransId="{F5BFF194-E154-4CB6-827D-B66FDD1AFA34}" sibTransId="{59F0AA2B-D6EB-4DD2-AA2D-1FEC75AD00DC}"/>
    <dgm:cxn modelId="{BEEE9144-21C2-AC4D-A035-6F31BAC26C2F}" type="presOf" srcId="{75E7CAF6-D148-410E-B1DC-4B29D707D39A}" destId="{0FC07600-74F0-1645-8FC7-7D12DCE14013}" srcOrd="0" destOrd="0" presId="urn:microsoft.com/office/officeart/2008/layout/LinedList"/>
    <dgm:cxn modelId="{07802A91-5622-4CFC-8A9C-2CE8F9781154}" srcId="{983E069A-BD1A-4341-BC95-0241C716D55D}" destId="{C5BF9D7B-2A14-42B6-B9B7-55CA7FAD4F6A}" srcOrd="0" destOrd="0" parTransId="{202482FD-83B4-4C8E-96E1-4D2096965443}" sibTransId="{38E3CAFA-27D2-49D1-A549-E417C677592E}"/>
    <dgm:cxn modelId="{016CA1B0-B45B-C749-ABC4-ED50271B0011}" type="presOf" srcId="{983E069A-BD1A-4341-BC95-0241C716D55D}" destId="{0BD12B61-8CA5-824D-9F8B-74F5F362B2C5}" srcOrd="0" destOrd="0" presId="urn:microsoft.com/office/officeart/2008/layout/LinedList"/>
    <dgm:cxn modelId="{7EAC7AD0-A8F2-244B-A427-BE2FD59BA1ED}" type="presOf" srcId="{C5BF9D7B-2A14-42B6-B9B7-55CA7FAD4F6A}" destId="{69B370E6-647D-6A48-86E0-F5045CFA7F84}" srcOrd="0" destOrd="0" presId="urn:microsoft.com/office/officeart/2008/layout/LinedList"/>
    <dgm:cxn modelId="{7EC512EF-53B5-1A43-8CFD-E395D887910D}" type="presOf" srcId="{5A0E083D-DABC-4B01-9C3A-87DC05DB6A63}" destId="{8A381691-961F-8F4A-83C5-9AFF997CD863}" srcOrd="0" destOrd="0" presId="urn:microsoft.com/office/officeart/2008/layout/LinedList"/>
    <dgm:cxn modelId="{068ED7CD-A215-5F4A-8665-27424B326FB3}" type="presParOf" srcId="{0BD12B61-8CA5-824D-9F8B-74F5F362B2C5}" destId="{0E7574B1-58AD-854D-A9D4-D82E048C1577}" srcOrd="0" destOrd="0" presId="urn:microsoft.com/office/officeart/2008/layout/LinedList"/>
    <dgm:cxn modelId="{98AAE91D-D786-4B42-9FBE-C778F90EEAED}" type="presParOf" srcId="{0BD12B61-8CA5-824D-9F8B-74F5F362B2C5}" destId="{DE4D0DA5-B888-BA42-907D-5ADC68E20A1B}" srcOrd="1" destOrd="0" presId="urn:microsoft.com/office/officeart/2008/layout/LinedList"/>
    <dgm:cxn modelId="{04D629FC-7247-5240-B0FD-2197BAF567C0}" type="presParOf" srcId="{DE4D0DA5-B888-BA42-907D-5ADC68E20A1B}" destId="{69B370E6-647D-6A48-86E0-F5045CFA7F84}" srcOrd="0" destOrd="0" presId="urn:microsoft.com/office/officeart/2008/layout/LinedList"/>
    <dgm:cxn modelId="{4CBCADAD-0DC0-5A44-BCBE-9B26F59B3303}" type="presParOf" srcId="{DE4D0DA5-B888-BA42-907D-5ADC68E20A1B}" destId="{5AA4326B-9619-7E44-8BE6-BD017C7A89DA}" srcOrd="1" destOrd="0" presId="urn:microsoft.com/office/officeart/2008/layout/LinedList"/>
    <dgm:cxn modelId="{275823B8-0EDC-4D48-925D-8FD1547EE131}" type="presParOf" srcId="{0BD12B61-8CA5-824D-9F8B-74F5F362B2C5}" destId="{0F01C718-A45E-AE48-9A58-002DEC6DF569}" srcOrd="2" destOrd="0" presId="urn:microsoft.com/office/officeart/2008/layout/LinedList"/>
    <dgm:cxn modelId="{8DEE3AFF-FE4F-6740-A986-23EA9C247553}" type="presParOf" srcId="{0BD12B61-8CA5-824D-9F8B-74F5F362B2C5}" destId="{7D1A8465-4435-8746-8003-50FA218182E8}" srcOrd="3" destOrd="0" presId="urn:microsoft.com/office/officeart/2008/layout/LinedList"/>
    <dgm:cxn modelId="{2D076BEE-73A9-7740-9870-F8FA0D6B2DEB}" type="presParOf" srcId="{7D1A8465-4435-8746-8003-50FA218182E8}" destId="{0FC07600-74F0-1645-8FC7-7D12DCE14013}" srcOrd="0" destOrd="0" presId="urn:microsoft.com/office/officeart/2008/layout/LinedList"/>
    <dgm:cxn modelId="{CC5F6F45-370D-4247-8D8C-CB6BEDF3581C}" type="presParOf" srcId="{7D1A8465-4435-8746-8003-50FA218182E8}" destId="{67CC9869-F9BE-DE45-A1E6-9D204EC678BE}" srcOrd="1" destOrd="0" presId="urn:microsoft.com/office/officeart/2008/layout/LinedList"/>
    <dgm:cxn modelId="{20D28E5F-08D1-CC4C-83B4-6272F7BE3816}" type="presParOf" srcId="{0BD12B61-8CA5-824D-9F8B-74F5F362B2C5}" destId="{EE282061-CDFA-4A41-B312-6F68DE88957F}" srcOrd="4" destOrd="0" presId="urn:microsoft.com/office/officeart/2008/layout/LinedList"/>
    <dgm:cxn modelId="{AEB539E3-616C-CF44-913A-9F9D376AFC3B}" type="presParOf" srcId="{0BD12B61-8CA5-824D-9F8B-74F5F362B2C5}" destId="{F0069AF7-74EC-8247-B28A-D41A8A270AA9}" srcOrd="5" destOrd="0" presId="urn:microsoft.com/office/officeart/2008/layout/LinedList"/>
    <dgm:cxn modelId="{CCC006E2-8AA0-3541-AD55-8E11965A4363}" type="presParOf" srcId="{F0069AF7-74EC-8247-B28A-D41A8A270AA9}" destId="{8A381691-961F-8F4A-83C5-9AFF997CD863}" srcOrd="0" destOrd="0" presId="urn:microsoft.com/office/officeart/2008/layout/LinedList"/>
    <dgm:cxn modelId="{9CE913C8-4368-E54B-B566-D17AD838CE1F}" type="presParOf" srcId="{F0069AF7-74EC-8247-B28A-D41A8A270AA9}" destId="{E2D72565-0724-824F-A6A4-DF4D1FE736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2E0A8E-F579-4A58-BC9C-5A4D5A4272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A3024D2-6DEC-4D2C-B375-44905E24123E}">
      <dgm:prSet/>
      <dgm:spPr>
        <a:ln>
          <a:solidFill>
            <a:schemeClr val="accent6">
              <a:lumMod val="60000"/>
              <a:lumOff val="40000"/>
            </a:schemeClr>
          </a:solidFill>
        </a:ln>
      </dgm:spPr>
      <dgm:t>
        <a:bodyPr/>
        <a:lstStyle/>
        <a:p>
          <a:r>
            <a:rPr lang="fr-CH" b="1" dirty="0"/>
            <a:t>A</a:t>
          </a:r>
          <a:r>
            <a:rPr lang="fr-CH" dirty="0"/>
            <a:t> libre, pas protéger</a:t>
          </a:r>
          <a:endParaRPr lang="en-US" dirty="0"/>
        </a:p>
      </dgm:t>
    </dgm:pt>
    <dgm:pt modelId="{9F9D7AD0-D94D-479D-AD6D-4D64E8F4AC36}" type="parTrans" cxnId="{6FB9CAC0-812E-497E-B778-132EC47EC20F}">
      <dgm:prSet/>
      <dgm:spPr/>
      <dgm:t>
        <a:bodyPr/>
        <a:lstStyle/>
        <a:p>
          <a:endParaRPr lang="en-US"/>
        </a:p>
      </dgm:t>
    </dgm:pt>
    <dgm:pt modelId="{6F6654A2-07AF-4A12-BF86-7948D1BBEB75}" type="sibTrans" cxnId="{6FB9CAC0-812E-497E-B778-132EC47EC20F}">
      <dgm:prSet/>
      <dgm:spPr/>
      <dgm:t>
        <a:bodyPr/>
        <a:lstStyle/>
        <a:p>
          <a:endParaRPr lang="en-US"/>
        </a:p>
      </dgm:t>
    </dgm:pt>
    <dgm:pt modelId="{3F8209CB-FD90-4B4A-8926-FD024613E31C}">
      <dgm:prSet/>
      <dgm:spPr>
        <a:ln>
          <a:solidFill>
            <a:schemeClr val="accent6">
              <a:lumMod val="60000"/>
              <a:lumOff val="40000"/>
            </a:schemeClr>
          </a:solidFill>
        </a:ln>
      </dgm:spPr>
      <dgm:t>
        <a:bodyPr/>
        <a:lstStyle/>
        <a:p>
          <a:r>
            <a:rPr lang="fr-CH" b="1" dirty="0"/>
            <a:t>B</a:t>
          </a:r>
          <a:r>
            <a:rPr lang="fr-CH" dirty="0"/>
            <a:t> ample, symétrique, régulier, bon volume</a:t>
          </a:r>
          <a:endParaRPr lang="en-US" dirty="0"/>
        </a:p>
      </dgm:t>
    </dgm:pt>
    <dgm:pt modelId="{8D141084-9551-448D-8E69-D5EDD2D61004}" type="parTrans" cxnId="{C7CFE135-3085-47FB-B7AC-C1CBB55B4E84}">
      <dgm:prSet/>
      <dgm:spPr/>
      <dgm:t>
        <a:bodyPr/>
        <a:lstStyle/>
        <a:p>
          <a:endParaRPr lang="en-US"/>
        </a:p>
      </dgm:t>
    </dgm:pt>
    <dgm:pt modelId="{E2333F65-2FE7-4840-A251-6FC82D33B6AE}" type="sibTrans" cxnId="{C7CFE135-3085-47FB-B7AC-C1CBB55B4E84}">
      <dgm:prSet/>
      <dgm:spPr/>
      <dgm:t>
        <a:bodyPr/>
        <a:lstStyle/>
        <a:p>
          <a:endParaRPr lang="en-US"/>
        </a:p>
      </dgm:t>
    </dgm:pt>
    <dgm:pt modelId="{EDDBEEE5-A668-4E1E-B2D2-91499CADC831}">
      <dgm:prSet/>
      <dgm:spPr>
        <a:ln>
          <a:solidFill>
            <a:schemeClr val="accent6">
              <a:lumMod val="60000"/>
              <a:lumOff val="40000"/>
            </a:schemeClr>
          </a:solidFill>
        </a:ln>
      </dgm:spPr>
      <dgm:t>
        <a:bodyPr/>
        <a:lstStyle/>
        <a:p>
          <a:r>
            <a:rPr lang="fr-CH" b="1" u="none" dirty="0"/>
            <a:t>C</a:t>
          </a:r>
          <a:r>
            <a:rPr lang="fr-CH" dirty="0"/>
            <a:t> radial, bien frappé, régulier </a:t>
          </a:r>
          <a:endParaRPr lang="en-US" dirty="0"/>
        </a:p>
      </dgm:t>
    </dgm:pt>
    <dgm:pt modelId="{1CC93E86-A0D1-4BB6-A850-9BAD68D3F235}" type="parTrans" cxnId="{B19DB4C8-16F9-4CE1-9236-354F08FDBBCB}">
      <dgm:prSet/>
      <dgm:spPr/>
      <dgm:t>
        <a:bodyPr/>
        <a:lstStyle/>
        <a:p>
          <a:endParaRPr lang="en-US"/>
        </a:p>
      </dgm:t>
    </dgm:pt>
    <dgm:pt modelId="{65ADEDB1-DB07-499F-83F5-0153D218507B}" type="sibTrans" cxnId="{B19DB4C8-16F9-4CE1-9236-354F08FDBBCB}">
      <dgm:prSet/>
      <dgm:spPr/>
      <dgm:t>
        <a:bodyPr/>
        <a:lstStyle/>
        <a:p>
          <a:endParaRPr lang="en-US"/>
        </a:p>
      </dgm:t>
    </dgm:pt>
    <dgm:pt modelId="{1CE1BA23-E50D-4A92-9DC5-3AFFA0EDAB06}">
      <dgm:prSet/>
      <dgm:spPr>
        <a:ln>
          <a:solidFill>
            <a:schemeClr val="accent6">
              <a:lumMod val="60000"/>
              <a:lumOff val="40000"/>
            </a:schemeClr>
          </a:solidFill>
        </a:ln>
      </dgm:spPr>
      <dgm:t>
        <a:bodyPr/>
        <a:lstStyle/>
        <a:p>
          <a:r>
            <a:rPr lang="fr-CH" b="1" dirty="0"/>
            <a:t>D</a:t>
          </a:r>
          <a:r>
            <a:rPr lang="fr-CH" dirty="0"/>
            <a:t> G-Fast négatif, M&amp;S ok aux 4 membres, pupilles iso / iso</a:t>
          </a:r>
          <a:endParaRPr lang="en-US" dirty="0"/>
        </a:p>
      </dgm:t>
    </dgm:pt>
    <dgm:pt modelId="{F5E7B6F4-08E2-467F-A2BA-9AEA64BC1DB5}" type="parTrans" cxnId="{BA329126-18C6-425D-B765-89C0D9BD3635}">
      <dgm:prSet/>
      <dgm:spPr/>
      <dgm:t>
        <a:bodyPr/>
        <a:lstStyle/>
        <a:p>
          <a:endParaRPr lang="en-US"/>
        </a:p>
      </dgm:t>
    </dgm:pt>
    <dgm:pt modelId="{26F065AB-7F49-4FC7-9A2A-C8F1E1462DEF}" type="sibTrans" cxnId="{BA329126-18C6-425D-B765-89C0D9BD3635}">
      <dgm:prSet/>
      <dgm:spPr/>
      <dgm:t>
        <a:bodyPr/>
        <a:lstStyle/>
        <a:p>
          <a:endParaRPr lang="en-US"/>
        </a:p>
      </dgm:t>
    </dgm:pt>
    <dgm:pt modelId="{5B0BF6E7-B368-9E48-8D8F-1599E2F36231}" type="pres">
      <dgm:prSet presAssocID="{9E2E0A8E-F579-4A58-BC9C-5A4D5A42726C}" presName="hierChild1" presStyleCnt="0">
        <dgm:presLayoutVars>
          <dgm:chPref val="1"/>
          <dgm:dir/>
          <dgm:animOne val="branch"/>
          <dgm:animLvl val="lvl"/>
          <dgm:resizeHandles/>
        </dgm:presLayoutVars>
      </dgm:prSet>
      <dgm:spPr/>
    </dgm:pt>
    <dgm:pt modelId="{F402C837-A6DE-1945-8B91-F96DF7922907}" type="pres">
      <dgm:prSet presAssocID="{DA3024D2-6DEC-4D2C-B375-44905E24123E}" presName="hierRoot1" presStyleCnt="0"/>
      <dgm:spPr/>
    </dgm:pt>
    <dgm:pt modelId="{88CC947A-6D3D-9F4E-906F-E0BDFE7DCB96}" type="pres">
      <dgm:prSet presAssocID="{DA3024D2-6DEC-4D2C-B375-44905E24123E}" presName="composite" presStyleCnt="0"/>
      <dgm:spPr/>
    </dgm:pt>
    <dgm:pt modelId="{BE304ABB-8EB4-C247-B155-E22ACA0DE0BB}" type="pres">
      <dgm:prSet presAssocID="{DA3024D2-6DEC-4D2C-B375-44905E24123E}" presName="background" presStyleLbl="node0" presStyleIdx="0" presStyleCnt="4"/>
      <dgm:spPr>
        <a:solidFill>
          <a:schemeClr val="accent6">
            <a:lumMod val="60000"/>
            <a:lumOff val="40000"/>
          </a:schemeClr>
        </a:solidFill>
      </dgm:spPr>
    </dgm:pt>
    <dgm:pt modelId="{8B8BE94F-7909-9A4D-B40C-3EAC4B0A86F2}" type="pres">
      <dgm:prSet presAssocID="{DA3024D2-6DEC-4D2C-B375-44905E24123E}" presName="text" presStyleLbl="fgAcc0" presStyleIdx="0" presStyleCnt="4">
        <dgm:presLayoutVars>
          <dgm:chPref val="3"/>
        </dgm:presLayoutVars>
      </dgm:prSet>
      <dgm:spPr/>
    </dgm:pt>
    <dgm:pt modelId="{86B00DB2-3B1D-1F40-B865-A483ED7C984E}" type="pres">
      <dgm:prSet presAssocID="{DA3024D2-6DEC-4D2C-B375-44905E24123E}" presName="hierChild2" presStyleCnt="0"/>
      <dgm:spPr/>
    </dgm:pt>
    <dgm:pt modelId="{59A616EF-081A-4143-B1AA-2F0AF85C0A7E}" type="pres">
      <dgm:prSet presAssocID="{3F8209CB-FD90-4B4A-8926-FD024613E31C}" presName="hierRoot1" presStyleCnt="0"/>
      <dgm:spPr/>
    </dgm:pt>
    <dgm:pt modelId="{EA8A9A24-23FF-1749-949C-6F6C3CCA66AA}" type="pres">
      <dgm:prSet presAssocID="{3F8209CB-FD90-4B4A-8926-FD024613E31C}" presName="composite" presStyleCnt="0"/>
      <dgm:spPr/>
    </dgm:pt>
    <dgm:pt modelId="{04B9283B-71AA-994B-B28B-A248E86363A3}" type="pres">
      <dgm:prSet presAssocID="{3F8209CB-FD90-4B4A-8926-FD024613E31C}" presName="background" presStyleLbl="node0" presStyleIdx="1" presStyleCnt="4"/>
      <dgm:spPr>
        <a:solidFill>
          <a:schemeClr val="accent6"/>
        </a:solidFill>
      </dgm:spPr>
    </dgm:pt>
    <dgm:pt modelId="{7252D253-E604-9A42-B8BD-55F72126B64B}" type="pres">
      <dgm:prSet presAssocID="{3F8209CB-FD90-4B4A-8926-FD024613E31C}" presName="text" presStyleLbl="fgAcc0" presStyleIdx="1" presStyleCnt="4">
        <dgm:presLayoutVars>
          <dgm:chPref val="3"/>
        </dgm:presLayoutVars>
      </dgm:prSet>
      <dgm:spPr/>
    </dgm:pt>
    <dgm:pt modelId="{89B881B5-C0D5-5849-A396-A01C1186B4ED}" type="pres">
      <dgm:prSet presAssocID="{3F8209CB-FD90-4B4A-8926-FD024613E31C}" presName="hierChild2" presStyleCnt="0"/>
      <dgm:spPr/>
    </dgm:pt>
    <dgm:pt modelId="{5833170F-3981-074B-9642-D431A338652A}" type="pres">
      <dgm:prSet presAssocID="{EDDBEEE5-A668-4E1E-B2D2-91499CADC831}" presName="hierRoot1" presStyleCnt="0"/>
      <dgm:spPr/>
    </dgm:pt>
    <dgm:pt modelId="{60BAEA5D-A609-214C-AE54-3D5EA4117800}" type="pres">
      <dgm:prSet presAssocID="{EDDBEEE5-A668-4E1E-B2D2-91499CADC831}" presName="composite" presStyleCnt="0"/>
      <dgm:spPr/>
    </dgm:pt>
    <dgm:pt modelId="{9C2DFCCB-1666-5C43-9D82-C184F0A92088}" type="pres">
      <dgm:prSet presAssocID="{EDDBEEE5-A668-4E1E-B2D2-91499CADC831}" presName="background" presStyleLbl="node0" presStyleIdx="2" presStyleCnt="4"/>
      <dgm:spPr>
        <a:solidFill>
          <a:schemeClr val="accent5">
            <a:lumMod val="75000"/>
          </a:schemeClr>
        </a:solidFill>
      </dgm:spPr>
    </dgm:pt>
    <dgm:pt modelId="{9AAFD1AC-EFCC-5143-AA3F-412717685D64}" type="pres">
      <dgm:prSet presAssocID="{EDDBEEE5-A668-4E1E-B2D2-91499CADC831}" presName="text" presStyleLbl="fgAcc0" presStyleIdx="2" presStyleCnt="4">
        <dgm:presLayoutVars>
          <dgm:chPref val="3"/>
        </dgm:presLayoutVars>
      </dgm:prSet>
      <dgm:spPr/>
    </dgm:pt>
    <dgm:pt modelId="{8B9AD963-A480-AE4B-9D07-4529AD399A62}" type="pres">
      <dgm:prSet presAssocID="{EDDBEEE5-A668-4E1E-B2D2-91499CADC831}" presName="hierChild2" presStyleCnt="0"/>
      <dgm:spPr/>
    </dgm:pt>
    <dgm:pt modelId="{BE2CBFD6-1826-AF44-A968-5C32403635B5}" type="pres">
      <dgm:prSet presAssocID="{1CE1BA23-E50D-4A92-9DC5-3AFFA0EDAB06}" presName="hierRoot1" presStyleCnt="0"/>
      <dgm:spPr/>
    </dgm:pt>
    <dgm:pt modelId="{1C8A6B49-2583-3A46-AD36-FDE6A16C8A85}" type="pres">
      <dgm:prSet presAssocID="{1CE1BA23-E50D-4A92-9DC5-3AFFA0EDAB06}" presName="composite" presStyleCnt="0"/>
      <dgm:spPr/>
    </dgm:pt>
    <dgm:pt modelId="{81014677-C998-B645-AC30-9D9C131E0B18}" type="pres">
      <dgm:prSet presAssocID="{1CE1BA23-E50D-4A92-9DC5-3AFFA0EDAB06}" presName="background" presStyleLbl="node0" presStyleIdx="3" presStyleCnt="4"/>
      <dgm:spPr>
        <a:solidFill>
          <a:schemeClr val="accent6">
            <a:lumMod val="50000"/>
          </a:schemeClr>
        </a:solidFill>
      </dgm:spPr>
    </dgm:pt>
    <dgm:pt modelId="{13BFAD4D-8CAF-5D4A-AC21-0E0CD775B7BA}" type="pres">
      <dgm:prSet presAssocID="{1CE1BA23-E50D-4A92-9DC5-3AFFA0EDAB06}" presName="text" presStyleLbl="fgAcc0" presStyleIdx="3" presStyleCnt="4">
        <dgm:presLayoutVars>
          <dgm:chPref val="3"/>
        </dgm:presLayoutVars>
      </dgm:prSet>
      <dgm:spPr/>
    </dgm:pt>
    <dgm:pt modelId="{27A65317-E1DC-2B45-8387-88C58AAE87CB}" type="pres">
      <dgm:prSet presAssocID="{1CE1BA23-E50D-4A92-9DC5-3AFFA0EDAB06}" presName="hierChild2" presStyleCnt="0"/>
      <dgm:spPr/>
    </dgm:pt>
  </dgm:ptLst>
  <dgm:cxnLst>
    <dgm:cxn modelId="{5E053107-81CE-D943-8296-A846BA01692D}" type="presOf" srcId="{3F8209CB-FD90-4B4A-8926-FD024613E31C}" destId="{7252D253-E604-9A42-B8BD-55F72126B64B}" srcOrd="0" destOrd="0" presId="urn:microsoft.com/office/officeart/2005/8/layout/hierarchy1"/>
    <dgm:cxn modelId="{BA329126-18C6-425D-B765-89C0D9BD3635}" srcId="{9E2E0A8E-F579-4A58-BC9C-5A4D5A42726C}" destId="{1CE1BA23-E50D-4A92-9DC5-3AFFA0EDAB06}" srcOrd="3" destOrd="0" parTransId="{F5E7B6F4-08E2-467F-A2BA-9AEA64BC1DB5}" sibTransId="{26F065AB-7F49-4FC7-9A2A-C8F1E1462DEF}"/>
    <dgm:cxn modelId="{C7CFE135-3085-47FB-B7AC-C1CBB55B4E84}" srcId="{9E2E0A8E-F579-4A58-BC9C-5A4D5A42726C}" destId="{3F8209CB-FD90-4B4A-8926-FD024613E31C}" srcOrd="1" destOrd="0" parTransId="{8D141084-9551-448D-8E69-D5EDD2D61004}" sibTransId="{E2333F65-2FE7-4840-A251-6FC82D33B6AE}"/>
    <dgm:cxn modelId="{38C7A74F-FDDD-B743-8D1C-7545C318C633}" type="presOf" srcId="{9E2E0A8E-F579-4A58-BC9C-5A4D5A42726C}" destId="{5B0BF6E7-B368-9E48-8D8F-1599E2F36231}" srcOrd="0" destOrd="0" presId="urn:microsoft.com/office/officeart/2005/8/layout/hierarchy1"/>
    <dgm:cxn modelId="{FB87AE75-46D3-A64D-89DC-C0B2D7857D34}" type="presOf" srcId="{EDDBEEE5-A668-4E1E-B2D2-91499CADC831}" destId="{9AAFD1AC-EFCC-5143-AA3F-412717685D64}" srcOrd="0" destOrd="0" presId="urn:microsoft.com/office/officeart/2005/8/layout/hierarchy1"/>
    <dgm:cxn modelId="{46DD1E7B-751E-BA40-8185-C07C96A15191}" type="presOf" srcId="{DA3024D2-6DEC-4D2C-B375-44905E24123E}" destId="{8B8BE94F-7909-9A4D-B40C-3EAC4B0A86F2}" srcOrd="0" destOrd="0" presId="urn:microsoft.com/office/officeart/2005/8/layout/hierarchy1"/>
    <dgm:cxn modelId="{6FB9CAC0-812E-497E-B778-132EC47EC20F}" srcId="{9E2E0A8E-F579-4A58-BC9C-5A4D5A42726C}" destId="{DA3024D2-6DEC-4D2C-B375-44905E24123E}" srcOrd="0" destOrd="0" parTransId="{9F9D7AD0-D94D-479D-AD6D-4D64E8F4AC36}" sibTransId="{6F6654A2-07AF-4A12-BF86-7948D1BBEB75}"/>
    <dgm:cxn modelId="{53680EC8-5E50-9841-AA0B-BCBDD88F19E8}" type="presOf" srcId="{1CE1BA23-E50D-4A92-9DC5-3AFFA0EDAB06}" destId="{13BFAD4D-8CAF-5D4A-AC21-0E0CD775B7BA}" srcOrd="0" destOrd="0" presId="urn:microsoft.com/office/officeart/2005/8/layout/hierarchy1"/>
    <dgm:cxn modelId="{B19DB4C8-16F9-4CE1-9236-354F08FDBBCB}" srcId="{9E2E0A8E-F579-4A58-BC9C-5A4D5A42726C}" destId="{EDDBEEE5-A668-4E1E-B2D2-91499CADC831}" srcOrd="2" destOrd="0" parTransId="{1CC93E86-A0D1-4BB6-A850-9BAD68D3F235}" sibTransId="{65ADEDB1-DB07-499F-83F5-0153D218507B}"/>
    <dgm:cxn modelId="{CC45E24D-437E-5243-A79C-37F0BEF2CE79}" type="presParOf" srcId="{5B0BF6E7-B368-9E48-8D8F-1599E2F36231}" destId="{F402C837-A6DE-1945-8B91-F96DF7922907}" srcOrd="0" destOrd="0" presId="urn:microsoft.com/office/officeart/2005/8/layout/hierarchy1"/>
    <dgm:cxn modelId="{927542EF-ABDA-314F-8530-32F783E72ED6}" type="presParOf" srcId="{F402C837-A6DE-1945-8B91-F96DF7922907}" destId="{88CC947A-6D3D-9F4E-906F-E0BDFE7DCB96}" srcOrd="0" destOrd="0" presId="urn:microsoft.com/office/officeart/2005/8/layout/hierarchy1"/>
    <dgm:cxn modelId="{60A8047F-24C3-A844-9701-CC6EFBD29BF7}" type="presParOf" srcId="{88CC947A-6D3D-9F4E-906F-E0BDFE7DCB96}" destId="{BE304ABB-8EB4-C247-B155-E22ACA0DE0BB}" srcOrd="0" destOrd="0" presId="urn:microsoft.com/office/officeart/2005/8/layout/hierarchy1"/>
    <dgm:cxn modelId="{527054E7-CCB4-3447-813D-7FF9FC28CEFD}" type="presParOf" srcId="{88CC947A-6D3D-9F4E-906F-E0BDFE7DCB96}" destId="{8B8BE94F-7909-9A4D-B40C-3EAC4B0A86F2}" srcOrd="1" destOrd="0" presId="urn:microsoft.com/office/officeart/2005/8/layout/hierarchy1"/>
    <dgm:cxn modelId="{7BCC3CC8-66B3-104D-B190-D0D0024BF467}" type="presParOf" srcId="{F402C837-A6DE-1945-8B91-F96DF7922907}" destId="{86B00DB2-3B1D-1F40-B865-A483ED7C984E}" srcOrd="1" destOrd="0" presId="urn:microsoft.com/office/officeart/2005/8/layout/hierarchy1"/>
    <dgm:cxn modelId="{F2A977EC-7406-7F4D-9653-336504754FE5}" type="presParOf" srcId="{5B0BF6E7-B368-9E48-8D8F-1599E2F36231}" destId="{59A616EF-081A-4143-B1AA-2F0AF85C0A7E}" srcOrd="1" destOrd="0" presId="urn:microsoft.com/office/officeart/2005/8/layout/hierarchy1"/>
    <dgm:cxn modelId="{C3CCF2E2-AF65-9746-960A-706339F48434}" type="presParOf" srcId="{59A616EF-081A-4143-B1AA-2F0AF85C0A7E}" destId="{EA8A9A24-23FF-1749-949C-6F6C3CCA66AA}" srcOrd="0" destOrd="0" presId="urn:microsoft.com/office/officeart/2005/8/layout/hierarchy1"/>
    <dgm:cxn modelId="{FCC02386-FA07-1141-98F2-E04C0E1210F6}" type="presParOf" srcId="{EA8A9A24-23FF-1749-949C-6F6C3CCA66AA}" destId="{04B9283B-71AA-994B-B28B-A248E86363A3}" srcOrd="0" destOrd="0" presId="urn:microsoft.com/office/officeart/2005/8/layout/hierarchy1"/>
    <dgm:cxn modelId="{3CD9DA17-0FC5-F043-BFB7-87EF351EECFB}" type="presParOf" srcId="{EA8A9A24-23FF-1749-949C-6F6C3CCA66AA}" destId="{7252D253-E604-9A42-B8BD-55F72126B64B}" srcOrd="1" destOrd="0" presId="urn:microsoft.com/office/officeart/2005/8/layout/hierarchy1"/>
    <dgm:cxn modelId="{A958D480-A783-9E42-A2AD-460B7EE518F0}" type="presParOf" srcId="{59A616EF-081A-4143-B1AA-2F0AF85C0A7E}" destId="{89B881B5-C0D5-5849-A396-A01C1186B4ED}" srcOrd="1" destOrd="0" presId="urn:microsoft.com/office/officeart/2005/8/layout/hierarchy1"/>
    <dgm:cxn modelId="{FEA39E7A-7E94-6647-9D20-0E004D074B25}" type="presParOf" srcId="{5B0BF6E7-B368-9E48-8D8F-1599E2F36231}" destId="{5833170F-3981-074B-9642-D431A338652A}" srcOrd="2" destOrd="0" presId="urn:microsoft.com/office/officeart/2005/8/layout/hierarchy1"/>
    <dgm:cxn modelId="{4E6DD1E4-D21B-0A49-B570-E3EA5F8852DC}" type="presParOf" srcId="{5833170F-3981-074B-9642-D431A338652A}" destId="{60BAEA5D-A609-214C-AE54-3D5EA4117800}" srcOrd="0" destOrd="0" presId="urn:microsoft.com/office/officeart/2005/8/layout/hierarchy1"/>
    <dgm:cxn modelId="{5C3387EE-C22E-974E-BFE7-23F5D7D74AB4}" type="presParOf" srcId="{60BAEA5D-A609-214C-AE54-3D5EA4117800}" destId="{9C2DFCCB-1666-5C43-9D82-C184F0A92088}" srcOrd="0" destOrd="0" presId="urn:microsoft.com/office/officeart/2005/8/layout/hierarchy1"/>
    <dgm:cxn modelId="{1C2919B0-4B7E-CE41-9B52-2D58BA42CFD3}" type="presParOf" srcId="{60BAEA5D-A609-214C-AE54-3D5EA4117800}" destId="{9AAFD1AC-EFCC-5143-AA3F-412717685D64}" srcOrd="1" destOrd="0" presId="urn:microsoft.com/office/officeart/2005/8/layout/hierarchy1"/>
    <dgm:cxn modelId="{EF463BC6-EB6D-6447-9ACD-DC1166AA7460}" type="presParOf" srcId="{5833170F-3981-074B-9642-D431A338652A}" destId="{8B9AD963-A480-AE4B-9D07-4529AD399A62}" srcOrd="1" destOrd="0" presId="urn:microsoft.com/office/officeart/2005/8/layout/hierarchy1"/>
    <dgm:cxn modelId="{2D83EB64-5234-7046-857F-4273C581F64D}" type="presParOf" srcId="{5B0BF6E7-B368-9E48-8D8F-1599E2F36231}" destId="{BE2CBFD6-1826-AF44-A968-5C32403635B5}" srcOrd="3" destOrd="0" presId="urn:microsoft.com/office/officeart/2005/8/layout/hierarchy1"/>
    <dgm:cxn modelId="{5E4BBE19-6261-3540-929E-70C5F1B2A438}" type="presParOf" srcId="{BE2CBFD6-1826-AF44-A968-5C32403635B5}" destId="{1C8A6B49-2583-3A46-AD36-FDE6A16C8A85}" srcOrd="0" destOrd="0" presId="urn:microsoft.com/office/officeart/2005/8/layout/hierarchy1"/>
    <dgm:cxn modelId="{62329773-FDC4-7947-A8F4-910886F388C4}" type="presParOf" srcId="{1C8A6B49-2583-3A46-AD36-FDE6A16C8A85}" destId="{81014677-C998-B645-AC30-9D9C131E0B18}" srcOrd="0" destOrd="0" presId="urn:microsoft.com/office/officeart/2005/8/layout/hierarchy1"/>
    <dgm:cxn modelId="{0A80EE55-6384-1548-9DB7-C652A81EBD20}" type="presParOf" srcId="{1C8A6B49-2583-3A46-AD36-FDE6A16C8A85}" destId="{13BFAD4D-8CAF-5D4A-AC21-0E0CD775B7BA}" srcOrd="1" destOrd="0" presId="urn:microsoft.com/office/officeart/2005/8/layout/hierarchy1"/>
    <dgm:cxn modelId="{2752F7F4-B2FD-B94A-B42D-FF35C28A96CD}" type="presParOf" srcId="{BE2CBFD6-1826-AF44-A968-5C32403635B5}" destId="{27A65317-E1DC-2B45-8387-88C58AAE87C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A65F2C-5559-4F63-A3E3-F736CDCBF9C6}"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E129CB0A-A148-4C3D-8933-F09F113B5A4E}">
      <dgm:prSet/>
      <dgm:spPr/>
      <dgm:t>
        <a:bodyPr/>
        <a:lstStyle/>
        <a:p>
          <a:r>
            <a:rPr lang="fr-CH" dirty="0"/>
            <a:t>Patient calme et collaborant durant tout </a:t>
          </a:r>
          <a:r>
            <a:rPr lang="fr-CH"/>
            <a:t>le trajet </a:t>
          </a:r>
          <a:endParaRPr lang="en-US"/>
        </a:p>
      </dgm:t>
    </dgm:pt>
    <dgm:pt modelId="{9C962B50-F545-4BE1-8323-D6A09BEF3B97}" type="parTrans" cxnId="{93AFE725-5995-49B5-859F-7A635A13F3D9}">
      <dgm:prSet/>
      <dgm:spPr/>
      <dgm:t>
        <a:bodyPr/>
        <a:lstStyle/>
        <a:p>
          <a:endParaRPr lang="en-US"/>
        </a:p>
      </dgm:t>
    </dgm:pt>
    <dgm:pt modelId="{AD7C5C21-A371-40A9-AD43-6C9036C7E3BD}" type="sibTrans" cxnId="{93AFE725-5995-49B5-859F-7A635A13F3D9}">
      <dgm:prSet/>
      <dgm:spPr/>
      <dgm:t>
        <a:bodyPr/>
        <a:lstStyle/>
        <a:p>
          <a:endParaRPr lang="en-US"/>
        </a:p>
      </dgm:t>
    </dgm:pt>
    <dgm:pt modelId="{7AA8AE79-1B71-43B6-BDA6-AFFDE4D4F278}">
      <dgm:prSet/>
      <dgm:spPr/>
      <dgm:t>
        <a:bodyPr/>
        <a:lstStyle/>
        <a:p>
          <a:r>
            <a:rPr lang="fr-CH"/>
            <a:t>Refais un primaire complet avec l’ambulancier </a:t>
          </a:r>
          <a:r>
            <a:rPr lang="fr-CH">
              <a:sym typeface="Wingdings" panose="05000000000000000000" pitchFamily="2" charset="2"/>
            </a:rPr>
            <a:t></a:t>
          </a:r>
          <a:r>
            <a:rPr lang="fr-CH"/>
            <a:t> pas de changements </a:t>
          </a:r>
          <a:endParaRPr lang="en-US"/>
        </a:p>
      </dgm:t>
    </dgm:pt>
    <dgm:pt modelId="{6B0086EC-832E-4C4A-A926-4FD8896FBBCA}" type="parTrans" cxnId="{A3D21E44-81B5-4BF1-B1FA-37D1BD9E9487}">
      <dgm:prSet/>
      <dgm:spPr/>
      <dgm:t>
        <a:bodyPr/>
        <a:lstStyle/>
        <a:p>
          <a:endParaRPr lang="en-US"/>
        </a:p>
      </dgm:t>
    </dgm:pt>
    <dgm:pt modelId="{19C12F6E-3F91-4ABE-AAB5-AE70D042B7CC}" type="sibTrans" cxnId="{A3D21E44-81B5-4BF1-B1FA-37D1BD9E9487}">
      <dgm:prSet/>
      <dgm:spPr/>
      <dgm:t>
        <a:bodyPr/>
        <a:lstStyle/>
        <a:p>
          <a:endParaRPr lang="en-US"/>
        </a:p>
      </dgm:t>
    </dgm:pt>
    <dgm:pt modelId="{1EC8E87C-9487-4929-A87C-0E8350229057}">
      <dgm:prSet/>
      <dgm:spPr/>
      <dgm:t>
        <a:bodyPr/>
        <a:lstStyle/>
        <a:p>
          <a:r>
            <a:rPr lang="fr-CH"/>
            <a:t>Un </a:t>
          </a:r>
          <a:r>
            <a:rPr lang="fr-CH" b="1"/>
            <a:t>E</a:t>
          </a:r>
          <a:r>
            <a:rPr lang="fr-CH"/>
            <a:t> complet:</a:t>
          </a:r>
          <a:endParaRPr lang="en-US"/>
        </a:p>
      </dgm:t>
    </dgm:pt>
    <dgm:pt modelId="{991FD753-96BE-42D1-91D2-2BE619BE5434}" type="parTrans" cxnId="{1F443133-9A8A-42C7-83C5-C8B40982DE5F}">
      <dgm:prSet/>
      <dgm:spPr/>
      <dgm:t>
        <a:bodyPr/>
        <a:lstStyle/>
        <a:p>
          <a:endParaRPr lang="en-US"/>
        </a:p>
      </dgm:t>
    </dgm:pt>
    <dgm:pt modelId="{AFCC55D6-709A-4077-85BC-A7CB9C24E195}" type="sibTrans" cxnId="{1F443133-9A8A-42C7-83C5-C8B40982DE5F}">
      <dgm:prSet/>
      <dgm:spPr/>
      <dgm:t>
        <a:bodyPr/>
        <a:lstStyle/>
        <a:p>
          <a:endParaRPr lang="en-US"/>
        </a:p>
      </dgm:t>
    </dgm:pt>
    <dgm:pt modelId="{4BB0BBBB-325A-496B-B937-CDBF1C2B3DE8}">
      <dgm:prSet/>
      <dgm:spPr/>
      <dgm:t>
        <a:bodyPr/>
        <a:lstStyle/>
        <a:p>
          <a:r>
            <a:rPr lang="fr-CH"/>
            <a:t>Pas de douleurs à la nuque </a:t>
          </a:r>
          <a:endParaRPr lang="en-US"/>
        </a:p>
      </dgm:t>
    </dgm:pt>
    <dgm:pt modelId="{CF48BA75-5F9F-45F8-916F-CACA10F4D353}" type="parTrans" cxnId="{080C55E2-5E1E-44D0-92A8-4E9A4B3CF04E}">
      <dgm:prSet/>
      <dgm:spPr/>
      <dgm:t>
        <a:bodyPr/>
        <a:lstStyle/>
        <a:p>
          <a:endParaRPr lang="en-US"/>
        </a:p>
      </dgm:t>
    </dgm:pt>
    <dgm:pt modelId="{6FFC8B78-A31F-47E6-8ACA-CC594376385A}" type="sibTrans" cxnId="{080C55E2-5E1E-44D0-92A8-4E9A4B3CF04E}">
      <dgm:prSet/>
      <dgm:spPr/>
      <dgm:t>
        <a:bodyPr/>
        <a:lstStyle/>
        <a:p>
          <a:endParaRPr lang="en-US"/>
        </a:p>
      </dgm:t>
    </dgm:pt>
    <dgm:pt modelId="{72E57538-0837-4613-AB2A-5497E873A6F0}">
      <dgm:prSet/>
      <dgm:spPr/>
      <dgm:t>
        <a:bodyPr/>
        <a:lstStyle/>
        <a:p>
          <a:r>
            <a:rPr lang="fr-CH"/>
            <a:t>Pas de DRS </a:t>
          </a:r>
          <a:endParaRPr lang="en-US"/>
        </a:p>
      </dgm:t>
    </dgm:pt>
    <dgm:pt modelId="{61691B26-BEDB-407F-84A8-E34BA0FF9B81}" type="parTrans" cxnId="{8B93BB40-5E94-4004-BEEA-97A5F089C8A0}">
      <dgm:prSet/>
      <dgm:spPr/>
      <dgm:t>
        <a:bodyPr/>
        <a:lstStyle/>
        <a:p>
          <a:endParaRPr lang="en-US"/>
        </a:p>
      </dgm:t>
    </dgm:pt>
    <dgm:pt modelId="{4AD405B0-0CD2-4E9A-AE03-152E6EA1B2DF}" type="sibTrans" cxnId="{8B93BB40-5E94-4004-BEEA-97A5F089C8A0}">
      <dgm:prSet/>
      <dgm:spPr/>
      <dgm:t>
        <a:bodyPr/>
        <a:lstStyle/>
        <a:p>
          <a:endParaRPr lang="en-US"/>
        </a:p>
      </dgm:t>
    </dgm:pt>
    <dgm:pt modelId="{5D0B2B52-9271-4F35-AB34-81A4880F74B4}">
      <dgm:prSet/>
      <dgm:spPr/>
      <dgm:t>
        <a:bodyPr/>
        <a:lstStyle/>
        <a:p>
          <a:r>
            <a:rPr lang="fr-CH"/>
            <a:t>Pas de morsure de langue</a:t>
          </a:r>
          <a:endParaRPr lang="en-US"/>
        </a:p>
      </dgm:t>
    </dgm:pt>
    <dgm:pt modelId="{9A13D637-2DEC-42BF-9655-B50D1D70D499}" type="parTrans" cxnId="{4AB58540-EC20-417A-B25F-1E62010FA73B}">
      <dgm:prSet/>
      <dgm:spPr/>
      <dgm:t>
        <a:bodyPr/>
        <a:lstStyle/>
        <a:p>
          <a:endParaRPr lang="en-US"/>
        </a:p>
      </dgm:t>
    </dgm:pt>
    <dgm:pt modelId="{7E28E395-C195-4E5F-99C5-E2C1043B98F6}" type="sibTrans" cxnId="{4AB58540-EC20-417A-B25F-1E62010FA73B}">
      <dgm:prSet/>
      <dgm:spPr/>
      <dgm:t>
        <a:bodyPr/>
        <a:lstStyle/>
        <a:p>
          <a:endParaRPr lang="en-US"/>
        </a:p>
      </dgm:t>
    </dgm:pt>
    <dgm:pt modelId="{B732C799-224F-4D33-9C36-A01F89510743}">
      <dgm:prSet/>
      <dgm:spPr/>
      <dgm:t>
        <a:bodyPr/>
        <a:lstStyle/>
        <a:p>
          <a:r>
            <a:rPr lang="fr-CH"/>
            <a:t>Pas de perte d’urine </a:t>
          </a:r>
          <a:endParaRPr lang="en-US"/>
        </a:p>
      </dgm:t>
    </dgm:pt>
    <dgm:pt modelId="{08A189C1-4F1B-4C4D-9686-BA3CEAD1BF8C}" type="parTrans" cxnId="{1F75B166-B266-4E52-9AB3-2FC9D3A727C3}">
      <dgm:prSet/>
      <dgm:spPr/>
      <dgm:t>
        <a:bodyPr/>
        <a:lstStyle/>
        <a:p>
          <a:endParaRPr lang="en-US"/>
        </a:p>
      </dgm:t>
    </dgm:pt>
    <dgm:pt modelId="{633168B3-7FE9-47B1-AF88-0F1B7B2E257E}" type="sibTrans" cxnId="{1F75B166-B266-4E52-9AB3-2FC9D3A727C3}">
      <dgm:prSet/>
      <dgm:spPr/>
      <dgm:t>
        <a:bodyPr/>
        <a:lstStyle/>
        <a:p>
          <a:endParaRPr lang="en-US"/>
        </a:p>
      </dgm:t>
    </dgm:pt>
    <dgm:pt modelId="{2BEA6359-1568-49C4-A59F-BF4DD769CB50}">
      <dgm:prSet/>
      <dgm:spPr/>
      <dgm:t>
        <a:bodyPr/>
        <a:lstStyle/>
        <a:p>
          <a:r>
            <a:rPr lang="fr-CH"/>
            <a:t>Pas de pétéchies </a:t>
          </a:r>
          <a:endParaRPr lang="en-US"/>
        </a:p>
      </dgm:t>
    </dgm:pt>
    <dgm:pt modelId="{3CE74B9D-96B7-47A5-B5CB-B7E94B7180A6}" type="parTrans" cxnId="{A9B42B70-23FF-4C0B-BACF-BE493289BBC5}">
      <dgm:prSet/>
      <dgm:spPr/>
      <dgm:t>
        <a:bodyPr/>
        <a:lstStyle/>
        <a:p>
          <a:endParaRPr lang="en-US"/>
        </a:p>
      </dgm:t>
    </dgm:pt>
    <dgm:pt modelId="{72B3991C-45B3-4754-A372-9DBE228B7233}" type="sibTrans" cxnId="{A9B42B70-23FF-4C0B-BACF-BE493289BBC5}">
      <dgm:prSet/>
      <dgm:spPr/>
      <dgm:t>
        <a:bodyPr/>
        <a:lstStyle/>
        <a:p>
          <a:endParaRPr lang="en-US"/>
        </a:p>
      </dgm:t>
    </dgm:pt>
    <dgm:pt modelId="{36CD6713-7212-407A-AC34-7C69B64D55E4}">
      <dgm:prSet/>
      <dgm:spPr/>
      <dgm:t>
        <a:bodyPr/>
        <a:lstStyle/>
        <a:p>
          <a:r>
            <a:rPr lang="fr-CH"/>
            <a:t>Pas de notion de chute récente</a:t>
          </a:r>
          <a:endParaRPr lang="en-US"/>
        </a:p>
      </dgm:t>
    </dgm:pt>
    <dgm:pt modelId="{EC004C60-16B3-4C1A-8EA2-355D91CFEC55}" type="parTrans" cxnId="{05AA5016-4584-459D-BCAB-A60B15306171}">
      <dgm:prSet/>
      <dgm:spPr/>
      <dgm:t>
        <a:bodyPr/>
        <a:lstStyle/>
        <a:p>
          <a:endParaRPr lang="en-US"/>
        </a:p>
      </dgm:t>
    </dgm:pt>
    <dgm:pt modelId="{31BFA90F-7CBF-45E8-9403-ACBE6F94ED06}" type="sibTrans" cxnId="{05AA5016-4584-459D-BCAB-A60B15306171}">
      <dgm:prSet/>
      <dgm:spPr/>
      <dgm:t>
        <a:bodyPr/>
        <a:lstStyle/>
        <a:p>
          <a:endParaRPr lang="en-US"/>
        </a:p>
      </dgm:t>
    </dgm:pt>
    <dgm:pt modelId="{F9175CD7-8F9D-A644-B310-3F833EC6C300}" type="pres">
      <dgm:prSet presAssocID="{A3A65F2C-5559-4F63-A3E3-F736CDCBF9C6}" presName="vert0" presStyleCnt="0">
        <dgm:presLayoutVars>
          <dgm:dir/>
          <dgm:animOne val="branch"/>
          <dgm:animLvl val="lvl"/>
        </dgm:presLayoutVars>
      </dgm:prSet>
      <dgm:spPr/>
    </dgm:pt>
    <dgm:pt modelId="{2FAC4E62-643F-344A-BEE6-C38EBE90BFB8}" type="pres">
      <dgm:prSet presAssocID="{E129CB0A-A148-4C3D-8933-F09F113B5A4E}" presName="thickLine" presStyleLbl="alignNode1" presStyleIdx="0" presStyleCnt="3"/>
      <dgm:spPr/>
    </dgm:pt>
    <dgm:pt modelId="{444E4388-346C-4E45-9328-CA861C2469D9}" type="pres">
      <dgm:prSet presAssocID="{E129CB0A-A148-4C3D-8933-F09F113B5A4E}" presName="horz1" presStyleCnt="0"/>
      <dgm:spPr/>
    </dgm:pt>
    <dgm:pt modelId="{7F717186-2E86-4340-83BB-E837F4812C54}" type="pres">
      <dgm:prSet presAssocID="{E129CB0A-A148-4C3D-8933-F09F113B5A4E}" presName="tx1" presStyleLbl="revTx" presStyleIdx="0" presStyleCnt="9"/>
      <dgm:spPr/>
    </dgm:pt>
    <dgm:pt modelId="{F3B374E9-FDA6-3E40-BEDB-5B9576534784}" type="pres">
      <dgm:prSet presAssocID="{E129CB0A-A148-4C3D-8933-F09F113B5A4E}" presName="vert1" presStyleCnt="0"/>
      <dgm:spPr/>
    </dgm:pt>
    <dgm:pt modelId="{AA2D95C4-E082-5841-9D8C-FF9A4FAC7681}" type="pres">
      <dgm:prSet presAssocID="{7AA8AE79-1B71-43B6-BDA6-AFFDE4D4F278}" presName="thickLine" presStyleLbl="alignNode1" presStyleIdx="1" presStyleCnt="3"/>
      <dgm:spPr>
        <a:ln>
          <a:solidFill>
            <a:schemeClr val="accent6"/>
          </a:solidFill>
        </a:ln>
      </dgm:spPr>
    </dgm:pt>
    <dgm:pt modelId="{4772A2BF-5FE0-4241-B873-A6E4368DF1C8}" type="pres">
      <dgm:prSet presAssocID="{7AA8AE79-1B71-43B6-BDA6-AFFDE4D4F278}" presName="horz1" presStyleCnt="0"/>
      <dgm:spPr/>
    </dgm:pt>
    <dgm:pt modelId="{0F8231CB-2993-0E4C-8745-3B97B71A0970}" type="pres">
      <dgm:prSet presAssocID="{7AA8AE79-1B71-43B6-BDA6-AFFDE4D4F278}" presName="tx1" presStyleLbl="revTx" presStyleIdx="1" presStyleCnt="9"/>
      <dgm:spPr/>
    </dgm:pt>
    <dgm:pt modelId="{CC562AF8-158D-C14A-A14E-CE7920E30B23}" type="pres">
      <dgm:prSet presAssocID="{7AA8AE79-1B71-43B6-BDA6-AFFDE4D4F278}" presName="vert1" presStyleCnt="0"/>
      <dgm:spPr/>
    </dgm:pt>
    <dgm:pt modelId="{7710132F-0D1D-BD4A-AF1E-A1D19140F7EC}" type="pres">
      <dgm:prSet presAssocID="{1EC8E87C-9487-4929-A87C-0E8350229057}" presName="thickLine" presStyleLbl="alignNode1" presStyleIdx="2" presStyleCnt="3"/>
      <dgm:spPr>
        <a:ln>
          <a:solidFill>
            <a:schemeClr val="accent6"/>
          </a:solidFill>
        </a:ln>
      </dgm:spPr>
    </dgm:pt>
    <dgm:pt modelId="{5B507B87-E57D-964E-A98F-539E9F5FF2C6}" type="pres">
      <dgm:prSet presAssocID="{1EC8E87C-9487-4929-A87C-0E8350229057}" presName="horz1" presStyleCnt="0"/>
      <dgm:spPr/>
    </dgm:pt>
    <dgm:pt modelId="{03168D2F-73B5-C149-ACB6-C30413E3C0EA}" type="pres">
      <dgm:prSet presAssocID="{1EC8E87C-9487-4929-A87C-0E8350229057}" presName="tx1" presStyleLbl="revTx" presStyleIdx="2" presStyleCnt="9"/>
      <dgm:spPr/>
    </dgm:pt>
    <dgm:pt modelId="{3CCDC018-5246-B84C-9FCE-CB6B95FB17AA}" type="pres">
      <dgm:prSet presAssocID="{1EC8E87C-9487-4929-A87C-0E8350229057}" presName="vert1" presStyleCnt="0"/>
      <dgm:spPr/>
    </dgm:pt>
    <dgm:pt modelId="{573A8046-1100-CC43-8EB3-56241D6DB716}" type="pres">
      <dgm:prSet presAssocID="{4BB0BBBB-325A-496B-B937-CDBF1C2B3DE8}" presName="vertSpace2a" presStyleCnt="0"/>
      <dgm:spPr/>
    </dgm:pt>
    <dgm:pt modelId="{49941531-86C3-5244-885A-C44D329F8836}" type="pres">
      <dgm:prSet presAssocID="{4BB0BBBB-325A-496B-B937-CDBF1C2B3DE8}" presName="horz2" presStyleCnt="0"/>
      <dgm:spPr/>
    </dgm:pt>
    <dgm:pt modelId="{E5923BBE-3350-684A-A27D-25D667EFA267}" type="pres">
      <dgm:prSet presAssocID="{4BB0BBBB-325A-496B-B937-CDBF1C2B3DE8}" presName="horzSpace2" presStyleCnt="0"/>
      <dgm:spPr/>
    </dgm:pt>
    <dgm:pt modelId="{44A27E42-4BB0-B548-AD12-611B1FAFAD68}" type="pres">
      <dgm:prSet presAssocID="{4BB0BBBB-325A-496B-B937-CDBF1C2B3DE8}" presName="tx2" presStyleLbl="revTx" presStyleIdx="3" presStyleCnt="9"/>
      <dgm:spPr/>
    </dgm:pt>
    <dgm:pt modelId="{84E6A00A-39A6-594B-BE90-CCF33C8DD556}" type="pres">
      <dgm:prSet presAssocID="{4BB0BBBB-325A-496B-B937-CDBF1C2B3DE8}" presName="vert2" presStyleCnt="0"/>
      <dgm:spPr/>
    </dgm:pt>
    <dgm:pt modelId="{2E540615-9806-DF46-BE6E-A4F0CD733E97}" type="pres">
      <dgm:prSet presAssocID="{4BB0BBBB-325A-496B-B937-CDBF1C2B3DE8}" presName="thinLine2b" presStyleLbl="callout" presStyleIdx="0" presStyleCnt="6"/>
      <dgm:spPr>
        <a:ln>
          <a:solidFill>
            <a:schemeClr val="accent6"/>
          </a:solidFill>
        </a:ln>
      </dgm:spPr>
    </dgm:pt>
    <dgm:pt modelId="{95041229-BE25-874E-BA54-B17F86599363}" type="pres">
      <dgm:prSet presAssocID="{4BB0BBBB-325A-496B-B937-CDBF1C2B3DE8}" presName="vertSpace2b" presStyleCnt="0"/>
      <dgm:spPr/>
    </dgm:pt>
    <dgm:pt modelId="{5099FBD1-E5C1-B343-BC37-9ED2437CDD31}" type="pres">
      <dgm:prSet presAssocID="{72E57538-0837-4613-AB2A-5497E873A6F0}" presName="horz2" presStyleCnt="0"/>
      <dgm:spPr/>
    </dgm:pt>
    <dgm:pt modelId="{320E3E1F-755D-3F45-ACDE-BB0F5464AF27}" type="pres">
      <dgm:prSet presAssocID="{72E57538-0837-4613-AB2A-5497E873A6F0}" presName="horzSpace2" presStyleCnt="0"/>
      <dgm:spPr/>
    </dgm:pt>
    <dgm:pt modelId="{717A797C-EEC6-B142-8F59-979E7E5D74F0}" type="pres">
      <dgm:prSet presAssocID="{72E57538-0837-4613-AB2A-5497E873A6F0}" presName="tx2" presStyleLbl="revTx" presStyleIdx="4" presStyleCnt="9"/>
      <dgm:spPr/>
    </dgm:pt>
    <dgm:pt modelId="{0DD384AC-E2BD-8142-A822-9E5FFB262309}" type="pres">
      <dgm:prSet presAssocID="{72E57538-0837-4613-AB2A-5497E873A6F0}" presName="vert2" presStyleCnt="0"/>
      <dgm:spPr/>
    </dgm:pt>
    <dgm:pt modelId="{9C738D8D-B27E-E447-ADCD-F9C7257D0755}" type="pres">
      <dgm:prSet presAssocID="{72E57538-0837-4613-AB2A-5497E873A6F0}" presName="thinLine2b" presStyleLbl="callout" presStyleIdx="1" presStyleCnt="6"/>
      <dgm:spPr>
        <a:ln>
          <a:solidFill>
            <a:schemeClr val="accent6"/>
          </a:solidFill>
        </a:ln>
      </dgm:spPr>
    </dgm:pt>
    <dgm:pt modelId="{3919A839-9880-BB4F-A685-C8520AB327A6}" type="pres">
      <dgm:prSet presAssocID="{72E57538-0837-4613-AB2A-5497E873A6F0}" presName="vertSpace2b" presStyleCnt="0"/>
      <dgm:spPr/>
    </dgm:pt>
    <dgm:pt modelId="{39003FB2-F219-514B-8950-6C3B35B079E8}" type="pres">
      <dgm:prSet presAssocID="{5D0B2B52-9271-4F35-AB34-81A4880F74B4}" presName="horz2" presStyleCnt="0"/>
      <dgm:spPr/>
    </dgm:pt>
    <dgm:pt modelId="{5A5784E5-0647-0848-927C-854F8CE166DE}" type="pres">
      <dgm:prSet presAssocID="{5D0B2B52-9271-4F35-AB34-81A4880F74B4}" presName="horzSpace2" presStyleCnt="0"/>
      <dgm:spPr/>
    </dgm:pt>
    <dgm:pt modelId="{774FDAFE-19BB-DD4A-8286-A27AF5AD7C50}" type="pres">
      <dgm:prSet presAssocID="{5D0B2B52-9271-4F35-AB34-81A4880F74B4}" presName="tx2" presStyleLbl="revTx" presStyleIdx="5" presStyleCnt="9"/>
      <dgm:spPr/>
    </dgm:pt>
    <dgm:pt modelId="{B758D315-B90C-514B-B664-27476B816F7B}" type="pres">
      <dgm:prSet presAssocID="{5D0B2B52-9271-4F35-AB34-81A4880F74B4}" presName="vert2" presStyleCnt="0"/>
      <dgm:spPr/>
    </dgm:pt>
    <dgm:pt modelId="{F8591F0B-A704-9442-9B34-5B8F310CAEF9}" type="pres">
      <dgm:prSet presAssocID="{5D0B2B52-9271-4F35-AB34-81A4880F74B4}" presName="thinLine2b" presStyleLbl="callout" presStyleIdx="2" presStyleCnt="6"/>
      <dgm:spPr>
        <a:ln>
          <a:solidFill>
            <a:schemeClr val="accent6"/>
          </a:solidFill>
        </a:ln>
      </dgm:spPr>
    </dgm:pt>
    <dgm:pt modelId="{EBC4DDA1-22D8-F14F-81B9-23B751BD2DD4}" type="pres">
      <dgm:prSet presAssocID="{5D0B2B52-9271-4F35-AB34-81A4880F74B4}" presName="vertSpace2b" presStyleCnt="0"/>
      <dgm:spPr/>
    </dgm:pt>
    <dgm:pt modelId="{55289473-7DF1-6442-AAF0-0A3A0BEB77FF}" type="pres">
      <dgm:prSet presAssocID="{B732C799-224F-4D33-9C36-A01F89510743}" presName="horz2" presStyleCnt="0"/>
      <dgm:spPr/>
    </dgm:pt>
    <dgm:pt modelId="{97DAA8D8-FADE-F141-9CA3-FE30E5939233}" type="pres">
      <dgm:prSet presAssocID="{B732C799-224F-4D33-9C36-A01F89510743}" presName="horzSpace2" presStyleCnt="0"/>
      <dgm:spPr/>
    </dgm:pt>
    <dgm:pt modelId="{05DA4F3B-1034-6B4B-ACCB-282142717B67}" type="pres">
      <dgm:prSet presAssocID="{B732C799-224F-4D33-9C36-A01F89510743}" presName="tx2" presStyleLbl="revTx" presStyleIdx="6" presStyleCnt="9"/>
      <dgm:spPr/>
    </dgm:pt>
    <dgm:pt modelId="{7E058043-47F5-6347-BBAD-6701A6696CA9}" type="pres">
      <dgm:prSet presAssocID="{B732C799-224F-4D33-9C36-A01F89510743}" presName="vert2" presStyleCnt="0"/>
      <dgm:spPr/>
    </dgm:pt>
    <dgm:pt modelId="{3D255CE5-C8BE-C048-8126-6772909DC35E}" type="pres">
      <dgm:prSet presAssocID="{B732C799-224F-4D33-9C36-A01F89510743}" presName="thinLine2b" presStyleLbl="callout" presStyleIdx="3" presStyleCnt="6"/>
      <dgm:spPr>
        <a:ln>
          <a:solidFill>
            <a:schemeClr val="accent6"/>
          </a:solidFill>
        </a:ln>
      </dgm:spPr>
    </dgm:pt>
    <dgm:pt modelId="{F76F4014-D77D-C04F-BF63-61EF9F35375B}" type="pres">
      <dgm:prSet presAssocID="{B732C799-224F-4D33-9C36-A01F89510743}" presName="vertSpace2b" presStyleCnt="0"/>
      <dgm:spPr/>
    </dgm:pt>
    <dgm:pt modelId="{865393D6-D8AD-7E4A-BF6E-CAB5C20934F8}" type="pres">
      <dgm:prSet presAssocID="{2BEA6359-1568-49C4-A59F-BF4DD769CB50}" presName="horz2" presStyleCnt="0"/>
      <dgm:spPr/>
    </dgm:pt>
    <dgm:pt modelId="{A7B178F6-733C-4149-BC4E-C1348820D661}" type="pres">
      <dgm:prSet presAssocID="{2BEA6359-1568-49C4-A59F-BF4DD769CB50}" presName="horzSpace2" presStyleCnt="0"/>
      <dgm:spPr/>
    </dgm:pt>
    <dgm:pt modelId="{DADC2A62-CB3E-284E-8E91-1AC22BAE679A}" type="pres">
      <dgm:prSet presAssocID="{2BEA6359-1568-49C4-A59F-BF4DD769CB50}" presName="tx2" presStyleLbl="revTx" presStyleIdx="7" presStyleCnt="9"/>
      <dgm:spPr/>
    </dgm:pt>
    <dgm:pt modelId="{C5185EC7-4CA8-BC46-BACD-42A0401E6BC7}" type="pres">
      <dgm:prSet presAssocID="{2BEA6359-1568-49C4-A59F-BF4DD769CB50}" presName="vert2" presStyleCnt="0"/>
      <dgm:spPr/>
    </dgm:pt>
    <dgm:pt modelId="{17967ADA-B1F1-A642-9DAB-50CE029BF219}" type="pres">
      <dgm:prSet presAssocID="{2BEA6359-1568-49C4-A59F-BF4DD769CB50}" presName="thinLine2b" presStyleLbl="callout" presStyleIdx="4" presStyleCnt="6"/>
      <dgm:spPr>
        <a:ln>
          <a:solidFill>
            <a:schemeClr val="accent6"/>
          </a:solidFill>
        </a:ln>
      </dgm:spPr>
    </dgm:pt>
    <dgm:pt modelId="{B2EDADFD-72B4-7A49-92DD-E8D9D66CCE1C}" type="pres">
      <dgm:prSet presAssocID="{2BEA6359-1568-49C4-A59F-BF4DD769CB50}" presName="vertSpace2b" presStyleCnt="0"/>
      <dgm:spPr/>
    </dgm:pt>
    <dgm:pt modelId="{236A9C80-BA99-8C4D-92A2-5E5532848669}" type="pres">
      <dgm:prSet presAssocID="{36CD6713-7212-407A-AC34-7C69B64D55E4}" presName="horz2" presStyleCnt="0"/>
      <dgm:spPr/>
    </dgm:pt>
    <dgm:pt modelId="{58F1B2DA-8FCE-C74F-8C75-8750034BB093}" type="pres">
      <dgm:prSet presAssocID="{36CD6713-7212-407A-AC34-7C69B64D55E4}" presName="horzSpace2" presStyleCnt="0"/>
      <dgm:spPr/>
    </dgm:pt>
    <dgm:pt modelId="{B4629E76-3C3F-A54F-A4A9-F1EA1B320F02}" type="pres">
      <dgm:prSet presAssocID="{36CD6713-7212-407A-AC34-7C69B64D55E4}" presName="tx2" presStyleLbl="revTx" presStyleIdx="8" presStyleCnt="9"/>
      <dgm:spPr/>
    </dgm:pt>
    <dgm:pt modelId="{C0DF670E-5866-BC44-89AA-CEFC1A64885F}" type="pres">
      <dgm:prSet presAssocID="{36CD6713-7212-407A-AC34-7C69B64D55E4}" presName="vert2" presStyleCnt="0"/>
      <dgm:spPr/>
    </dgm:pt>
    <dgm:pt modelId="{4EC9E438-95AD-8F41-9908-6C0ECAA1CF36}" type="pres">
      <dgm:prSet presAssocID="{36CD6713-7212-407A-AC34-7C69B64D55E4}" presName="thinLine2b" presStyleLbl="callout" presStyleIdx="5" presStyleCnt="6"/>
      <dgm:spPr/>
    </dgm:pt>
    <dgm:pt modelId="{00095EF8-8CA0-8048-9B0A-D9BCF9B54A51}" type="pres">
      <dgm:prSet presAssocID="{36CD6713-7212-407A-AC34-7C69B64D55E4}" presName="vertSpace2b" presStyleCnt="0"/>
      <dgm:spPr/>
    </dgm:pt>
  </dgm:ptLst>
  <dgm:cxnLst>
    <dgm:cxn modelId="{05AA5016-4584-459D-BCAB-A60B15306171}" srcId="{1EC8E87C-9487-4929-A87C-0E8350229057}" destId="{36CD6713-7212-407A-AC34-7C69B64D55E4}" srcOrd="5" destOrd="0" parTransId="{EC004C60-16B3-4C1A-8EA2-355D91CFEC55}" sibTransId="{31BFA90F-7CBF-45E8-9403-ACBE6F94ED06}"/>
    <dgm:cxn modelId="{93AFE725-5995-49B5-859F-7A635A13F3D9}" srcId="{A3A65F2C-5559-4F63-A3E3-F736CDCBF9C6}" destId="{E129CB0A-A148-4C3D-8933-F09F113B5A4E}" srcOrd="0" destOrd="0" parTransId="{9C962B50-F545-4BE1-8323-D6A09BEF3B97}" sibTransId="{AD7C5C21-A371-40A9-AD43-6C9036C7E3BD}"/>
    <dgm:cxn modelId="{2D9E9D30-447B-9049-AC1D-567451A2519B}" type="presOf" srcId="{A3A65F2C-5559-4F63-A3E3-F736CDCBF9C6}" destId="{F9175CD7-8F9D-A644-B310-3F833EC6C300}" srcOrd="0" destOrd="0" presId="urn:microsoft.com/office/officeart/2008/layout/LinedList"/>
    <dgm:cxn modelId="{1F443133-9A8A-42C7-83C5-C8B40982DE5F}" srcId="{A3A65F2C-5559-4F63-A3E3-F736CDCBF9C6}" destId="{1EC8E87C-9487-4929-A87C-0E8350229057}" srcOrd="2" destOrd="0" parTransId="{991FD753-96BE-42D1-91D2-2BE619BE5434}" sibTransId="{AFCC55D6-709A-4077-85BC-A7CB9C24E195}"/>
    <dgm:cxn modelId="{4AB58540-EC20-417A-B25F-1E62010FA73B}" srcId="{1EC8E87C-9487-4929-A87C-0E8350229057}" destId="{5D0B2B52-9271-4F35-AB34-81A4880F74B4}" srcOrd="2" destOrd="0" parTransId="{9A13D637-2DEC-42BF-9655-B50D1D70D499}" sibTransId="{7E28E395-C195-4E5F-99C5-E2C1043B98F6}"/>
    <dgm:cxn modelId="{8B93BB40-5E94-4004-BEEA-97A5F089C8A0}" srcId="{1EC8E87C-9487-4929-A87C-0E8350229057}" destId="{72E57538-0837-4613-AB2A-5497E873A6F0}" srcOrd="1" destOrd="0" parTransId="{61691B26-BEDB-407F-84A8-E34BA0FF9B81}" sibTransId="{4AD405B0-0CD2-4E9A-AE03-152E6EA1B2DF}"/>
    <dgm:cxn modelId="{A3D21E44-81B5-4BF1-B1FA-37D1BD9E9487}" srcId="{A3A65F2C-5559-4F63-A3E3-F736CDCBF9C6}" destId="{7AA8AE79-1B71-43B6-BDA6-AFFDE4D4F278}" srcOrd="1" destOrd="0" parTransId="{6B0086EC-832E-4C4A-A926-4FD8896FBBCA}" sibTransId="{19C12F6E-3F91-4ABE-AAB5-AE70D042B7CC}"/>
    <dgm:cxn modelId="{FF0F9551-54E1-AC4E-871F-60279808DA05}" type="presOf" srcId="{36CD6713-7212-407A-AC34-7C69B64D55E4}" destId="{B4629E76-3C3F-A54F-A4A9-F1EA1B320F02}" srcOrd="0" destOrd="0" presId="urn:microsoft.com/office/officeart/2008/layout/LinedList"/>
    <dgm:cxn modelId="{1F75B166-B266-4E52-9AB3-2FC9D3A727C3}" srcId="{1EC8E87C-9487-4929-A87C-0E8350229057}" destId="{B732C799-224F-4D33-9C36-A01F89510743}" srcOrd="3" destOrd="0" parTransId="{08A189C1-4F1B-4C4D-9686-BA3CEAD1BF8C}" sibTransId="{633168B3-7FE9-47B1-AF88-0F1B7B2E257E}"/>
    <dgm:cxn modelId="{3195866A-F4AC-EC40-80C0-7621520805E3}" type="presOf" srcId="{E129CB0A-A148-4C3D-8933-F09F113B5A4E}" destId="{7F717186-2E86-4340-83BB-E837F4812C54}" srcOrd="0" destOrd="0" presId="urn:microsoft.com/office/officeart/2008/layout/LinedList"/>
    <dgm:cxn modelId="{A9B42B70-23FF-4C0B-BACF-BE493289BBC5}" srcId="{1EC8E87C-9487-4929-A87C-0E8350229057}" destId="{2BEA6359-1568-49C4-A59F-BF4DD769CB50}" srcOrd="4" destOrd="0" parTransId="{3CE74B9D-96B7-47A5-B5CB-B7E94B7180A6}" sibTransId="{72B3991C-45B3-4754-A372-9DBE228B7233}"/>
    <dgm:cxn modelId="{4A3252AD-418B-B849-8834-10D872A83166}" type="presOf" srcId="{72E57538-0837-4613-AB2A-5497E873A6F0}" destId="{717A797C-EEC6-B142-8F59-979E7E5D74F0}" srcOrd="0" destOrd="0" presId="urn:microsoft.com/office/officeart/2008/layout/LinedList"/>
    <dgm:cxn modelId="{8F3E2AB2-E8E5-6A43-A90D-C74EE3938733}" type="presOf" srcId="{1EC8E87C-9487-4929-A87C-0E8350229057}" destId="{03168D2F-73B5-C149-ACB6-C30413E3C0EA}" srcOrd="0" destOrd="0" presId="urn:microsoft.com/office/officeart/2008/layout/LinedList"/>
    <dgm:cxn modelId="{ACC6E6C0-CEAE-2B44-9F15-59E8513A45D5}" type="presOf" srcId="{4BB0BBBB-325A-496B-B937-CDBF1C2B3DE8}" destId="{44A27E42-4BB0-B548-AD12-611B1FAFAD68}" srcOrd="0" destOrd="0" presId="urn:microsoft.com/office/officeart/2008/layout/LinedList"/>
    <dgm:cxn modelId="{9BD559C9-322D-004C-A151-81DA24D08B94}" type="presOf" srcId="{B732C799-224F-4D33-9C36-A01F89510743}" destId="{05DA4F3B-1034-6B4B-ACCB-282142717B67}" srcOrd="0" destOrd="0" presId="urn:microsoft.com/office/officeart/2008/layout/LinedList"/>
    <dgm:cxn modelId="{2C5D1FD0-0FB7-7D43-B147-BEBDD056F78A}" type="presOf" srcId="{7AA8AE79-1B71-43B6-BDA6-AFFDE4D4F278}" destId="{0F8231CB-2993-0E4C-8745-3B97B71A0970}" srcOrd="0" destOrd="0" presId="urn:microsoft.com/office/officeart/2008/layout/LinedList"/>
    <dgm:cxn modelId="{080C55E2-5E1E-44D0-92A8-4E9A4B3CF04E}" srcId="{1EC8E87C-9487-4929-A87C-0E8350229057}" destId="{4BB0BBBB-325A-496B-B937-CDBF1C2B3DE8}" srcOrd="0" destOrd="0" parTransId="{CF48BA75-5F9F-45F8-916F-CACA10F4D353}" sibTransId="{6FFC8B78-A31F-47E6-8ACA-CC594376385A}"/>
    <dgm:cxn modelId="{317165E4-EC07-FE43-9956-4077E23FD4ED}" type="presOf" srcId="{5D0B2B52-9271-4F35-AB34-81A4880F74B4}" destId="{774FDAFE-19BB-DD4A-8286-A27AF5AD7C50}" srcOrd="0" destOrd="0" presId="urn:microsoft.com/office/officeart/2008/layout/LinedList"/>
    <dgm:cxn modelId="{7A087AF3-D7B9-184A-AF02-03E428D82016}" type="presOf" srcId="{2BEA6359-1568-49C4-A59F-BF4DD769CB50}" destId="{DADC2A62-CB3E-284E-8E91-1AC22BAE679A}" srcOrd="0" destOrd="0" presId="urn:microsoft.com/office/officeart/2008/layout/LinedList"/>
    <dgm:cxn modelId="{09F48B72-DB39-FE43-84EB-ADEB586A6C49}" type="presParOf" srcId="{F9175CD7-8F9D-A644-B310-3F833EC6C300}" destId="{2FAC4E62-643F-344A-BEE6-C38EBE90BFB8}" srcOrd="0" destOrd="0" presId="urn:microsoft.com/office/officeart/2008/layout/LinedList"/>
    <dgm:cxn modelId="{21F5BD73-0D62-3A4B-8F78-7262C1E7C916}" type="presParOf" srcId="{F9175CD7-8F9D-A644-B310-3F833EC6C300}" destId="{444E4388-346C-4E45-9328-CA861C2469D9}" srcOrd="1" destOrd="0" presId="urn:microsoft.com/office/officeart/2008/layout/LinedList"/>
    <dgm:cxn modelId="{06BD1CF8-7536-C840-83A4-E146D7BC07BD}" type="presParOf" srcId="{444E4388-346C-4E45-9328-CA861C2469D9}" destId="{7F717186-2E86-4340-83BB-E837F4812C54}" srcOrd="0" destOrd="0" presId="urn:microsoft.com/office/officeart/2008/layout/LinedList"/>
    <dgm:cxn modelId="{81DBEE42-2DEF-5648-AEC2-29E933457C80}" type="presParOf" srcId="{444E4388-346C-4E45-9328-CA861C2469D9}" destId="{F3B374E9-FDA6-3E40-BEDB-5B9576534784}" srcOrd="1" destOrd="0" presId="urn:microsoft.com/office/officeart/2008/layout/LinedList"/>
    <dgm:cxn modelId="{9F615B3D-FA16-A448-89A5-CAB047875B9D}" type="presParOf" srcId="{F9175CD7-8F9D-A644-B310-3F833EC6C300}" destId="{AA2D95C4-E082-5841-9D8C-FF9A4FAC7681}" srcOrd="2" destOrd="0" presId="urn:microsoft.com/office/officeart/2008/layout/LinedList"/>
    <dgm:cxn modelId="{742F5C68-B408-7642-88E2-DE8708F0BFA6}" type="presParOf" srcId="{F9175CD7-8F9D-A644-B310-3F833EC6C300}" destId="{4772A2BF-5FE0-4241-B873-A6E4368DF1C8}" srcOrd="3" destOrd="0" presId="urn:microsoft.com/office/officeart/2008/layout/LinedList"/>
    <dgm:cxn modelId="{1016DB59-A37F-CB40-9D39-029A76B20EF6}" type="presParOf" srcId="{4772A2BF-5FE0-4241-B873-A6E4368DF1C8}" destId="{0F8231CB-2993-0E4C-8745-3B97B71A0970}" srcOrd="0" destOrd="0" presId="urn:microsoft.com/office/officeart/2008/layout/LinedList"/>
    <dgm:cxn modelId="{58088C19-8DB2-DA41-BC6A-B4E7865A00BA}" type="presParOf" srcId="{4772A2BF-5FE0-4241-B873-A6E4368DF1C8}" destId="{CC562AF8-158D-C14A-A14E-CE7920E30B23}" srcOrd="1" destOrd="0" presId="urn:microsoft.com/office/officeart/2008/layout/LinedList"/>
    <dgm:cxn modelId="{8CE9956D-DCBD-154F-AF31-7974C62A167D}" type="presParOf" srcId="{F9175CD7-8F9D-A644-B310-3F833EC6C300}" destId="{7710132F-0D1D-BD4A-AF1E-A1D19140F7EC}" srcOrd="4" destOrd="0" presId="urn:microsoft.com/office/officeart/2008/layout/LinedList"/>
    <dgm:cxn modelId="{AB5818CA-6E66-4E42-9D30-53C54716B2DB}" type="presParOf" srcId="{F9175CD7-8F9D-A644-B310-3F833EC6C300}" destId="{5B507B87-E57D-964E-A98F-539E9F5FF2C6}" srcOrd="5" destOrd="0" presId="urn:microsoft.com/office/officeart/2008/layout/LinedList"/>
    <dgm:cxn modelId="{70971DC7-67A0-4541-AB71-C7F353A9E8D2}" type="presParOf" srcId="{5B507B87-E57D-964E-A98F-539E9F5FF2C6}" destId="{03168D2F-73B5-C149-ACB6-C30413E3C0EA}" srcOrd="0" destOrd="0" presId="urn:microsoft.com/office/officeart/2008/layout/LinedList"/>
    <dgm:cxn modelId="{889A9C4F-74F4-DF49-A254-47E7D9E19A85}" type="presParOf" srcId="{5B507B87-E57D-964E-A98F-539E9F5FF2C6}" destId="{3CCDC018-5246-B84C-9FCE-CB6B95FB17AA}" srcOrd="1" destOrd="0" presId="urn:microsoft.com/office/officeart/2008/layout/LinedList"/>
    <dgm:cxn modelId="{41DBD11E-7EFC-4E41-B71C-19CAD1C8DC02}" type="presParOf" srcId="{3CCDC018-5246-B84C-9FCE-CB6B95FB17AA}" destId="{573A8046-1100-CC43-8EB3-56241D6DB716}" srcOrd="0" destOrd="0" presId="urn:microsoft.com/office/officeart/2008/layout/LinedList"/>
    <dgm:cxn modelId="{AF766C6F-26A4-A543-B8CD-C51885E808C7}" type="presParOf" srcId="{3CCDC018-5246-B84C-9FCE-CB6B95FB17AA}" destId="{49941531-86C3-5244-885A-C44D329F8836}" srcOrd="1" destOrd="0" presId="urn:microsoft.com/office/officeart/2008/layout/LinedList"/>
    <dgm:cxn modelId="{83C69A6E-AC0D-394F-80A1-41FA2F491E5D}" type="presParOf" srcId="{49941531-86C3-5244-885A-C44D329F8836}" destId="{E5923BBE-3350-684A-A27D-25D667EFA267}" srcOrd="0" destOrd="0" presId="urn:microsoft.com/office/officeart/2008/layout/LinedList"/>
    <dgm:cxn modelId="{DC21AD35-A9C5-F944-ACEB-ED609102000C}" type="presParOf" srcId="{49941531-86C3-5244-885A-C44D329F8836}" destId="{44A27E42-4BB0-B548-AD12-611B1FAFAD68}" srcOrd="1" destOrd="0" presId="urn:microsoft.com/office/officeart/2008/layout/LinedList"/>
    <dgm:cxn modelId="{272F07D3-D33D-5240-8AE9-B16C28E6F658}" type="presParOf" srcId="{49941531-86C3-5244-885A-C44D329F8836}" destId="{84E6A00A-39A6-594B-BE90-CCF33C8DD556}" srcOrd="2" destOrd="0" presId="urn:microsoft.com/office/officeart/2008/layout/LinedList"/>
    <dgm:cxn modelId="{CE5F56C8-00BE-9441-9C48-E7D8E6817F34}" type="presParOf" srcId="{3CCDC018-5246-B84C-9FCE-CB6B95FB17AA}" destId="{2E540615-9806-DF46-BE6E-A4F0CD733E97}" srcOrd="2" destOrd="0" presId="urn:microsoft.com/office/officeart/2008/layout/LinedList"/>
    <dgm:cxn modelId="{E6B6118C-6889-1B48-9181-4AB29BD4B784}" type="presParOf" srcId="{3CCDC018-5246-B84C-9FCE-CB6B95FB17AA}" destId="{95041229-BE25-874E-BA54-B17F86599363}" srcOrd="3" destOrd="0" presId="urn:microsoft.com/office/officeart/2008/layout/LinedList"/>
    <dgm:cxn modelId="{15FF74A2-9BDE-7141-AA01-3151DDC41E18}" type="presParOf" srcId="{3CCDC018-5246-B84C-9FCE-CB6B95FB17AA}" destId="{5099FBD1-E5C1-B343-BC37-9ED2437CDD31}" srcOrd="4" destOrd="0" presId="urn:microsoft.com/office/officeart/2008/layout/LinedList"/>
    <dgm:cxn modelId="{C49B6784-D425-0844-BE10-BD9B51843265}" type="presParOf" srcId="{5099FBD1-E5C1-B343-BC37-9ED2437CDD31}" destId="{320E3E1F-755D-3F45-ACDE-BB0F5464AF27}" srcOrd="0" destOrd="0" presId="urn:microsoft.com/office/officeart/2008/layout/LinedList"/>
    <dgm:cxn modelId="{83D58844-5A36-7A43-98AF-1068ABA44092}" type="presParOf" srcId="{5099FBD1-E5C1-B343-BC37-9ED2437CDD31}" destId="{717A797C-EEC6-B142-8F59-979E7E5D74F0}" srcOrd="1" destOrd="0" presId="urn:microsoft.com/office/officeart/2008/layout/LinedList"/>
    <dgm:cxn modelId="{50B7D57C-162A-3242-8A3B-BC9A6ED948A5}" type="presParOf" srcId="{5099FBD1-E5C1-B343-BC37-9ED2437CDD31}" destId="{0DD384AC-E2BD-8142-A822-9E5FFB262309}" srcOrd="2" destOrd="0" presId="urn:microsoft.com/office/officeart/2008/layout/LinedList"/>
    <dgm:cxn modelId="{D6CC0E8A-7054-1B4A-858A-894FFB65EC05}" type="presParOf" srcId="{3CCDC018-5246-B84C-9FCE-CB6B95FB17AA}" destId="{9C738D8D-B27E-E447-ADCD-F9C7257D0755}" srcOrd="5" destOrd="0" presId="urn:microsoft.com/office/officeart/2008/layout/LinedList"/>
    <dgm:cxn modelId="{400D929D-1004-6F41-8E91-767AE19D175B}" type="presParOf" srcId="{3CCDC018-5246-B84C-9FCE-CB6B95FB17AA}" destId="{3919A839-9880-BB4F-A685-C8520AB327A6}" srcOrd="6" destOrd="0" presId="urn:microsoft.com/office/officeart/2008/layout/LinedList"/>
    <dgm:cxn modelId="{F1C61C6A-76D8-0541-B24C-330B375B8F11}" type="presParOf" srcId="{3CCDC018-5246-B84C-9FCE-CB6B95FB17AA}" destId="{39003FB2-F219-514B-8950-6C3B35B079E8}" srcOrd="7" destOrd="0" presId="urn:microsoft.com/office/officeart/2008/layout/LinedList"/>
    <dgm:cxn modelId="{D030A4A0-5BC5-F94F-AAC5-0C4D41D38F62}" type="presParOf" srcId="{39003FB2-F219-514B-8950-6C3B35B079E8}" destId="{5A5784E5-0647-0848-927C-854F8CE166DE}" srcOrd="0" destOrd="0" presId="urn:microsoft.com/office/officeart/2008/layout/LinedList"/>
    <dgm:cxn modelId="{7AF8F394-E282-1A4D-B28A-4BDB2E9400C7}" type="presParOf" srcId="{39003FB2-F219-514B-8950-6C3B35B079E8}" destId="{774FDAFE-19BB-DD4A-8286-A27AF5AD7C50}" srcOrd="1" destOrd="0" presId="urn:microsoft.com/office/officeart/2008/layout/LinedList"/>
    <dgm:cxn modelId="{27232D0D-1E5C-744F-87C7-A8189068509D}" type="presParOf" srcId="{39003FB2-F219-514B-8950-6C3B35B079E8}" destId="{B758D315-B90C-514B-B664-27476B816F7B}" srcOrd="2" destOrd="0" presId="urn:microsoft.com/office/officeart/2008/layout/LinedList"/>
    <dgm:cxn modelId="{7F60248D-AC56-244E-8AF7-6DE4CF272136}" type="presParOf" srcId="{3CCDC018-5246-B84C-9FCE-CB6B95FB17AA}" destId="{F8591F0B-A704-9442-9B34-5B8F310CAEF9}" srcOrd="8" destOrd="0" presId="urn:microsoft.com/office/officeart/2008/layout/LinedList"/>
    <dgm:cxn modelId="{991BA997-4639-0046-BACA-6567A0B03BFA}" type="presParOf" srcId="{3CCDC018-5246-B84C-9FCE-CB6B95FB17AA}" destId="{EBC4DDA1-22D8-F14F-81B9-23B751BD2DD4}" srcOrd="9" destOrd="0" presId="urn:microsoft.com/office/officeart/2008/layout/LinedList"/>
    <dgm:cxn modelId="{61D76F5C-EB8D-B84A-9F18-2CD8BC088407}" type="presParOf" srcId="{3CCDC018-5246-B84C-9FCE-CB6B95FB17AA}" destId="{55289473-7DF1-6442-AAF0-0A3A0BEB77FF}" srcOrd="10" destOrd="0" presId="urn:microsoft.com/office/officeart/2008/layout/LinedList"/>
    <dgm:cxn modelId="{566EBD04-C20D-924C-8C18-81210B69AE51}" type="presParOf" srcId="{55289473-7DF1-6442-AAF0-0A3A0BEB77FF}" destId="{97DAA8D8-FADE-F141-9CA3-FE30E5939233}" srcOrd="0" destOrd="0" presId="urn:microsoft.com/office/officeart/2008/layout/LinedList"/>
    <dgm:cxn modelId="{D7B4BAB7-19DF-6945-9A4D-73F57F70CFC6}" type="presParOf" srcId="{55289473-7DF1-6442-AAF0-0A3A0BEB77FF}" destId="{05DA4F3B-1034-6B4B-ACCB-282142717B67}" srcOrd="1" destOrd="0" presId="urn:microsoft.com/office/officeart/2008/layout/LinedList"/>
    <dgm:cxn modelId="{27FFB1FF-D0CB-1B49-A341-B0767DD3D3AD}" type="presParOf" srcId="{55289473-7DF1-6442-AAF0-0A3A0BEB77FF}" destId="{7E058043-47F5-6347-BBAD-6701A6696CA9}" srcOrd="2" destOrd="0" presId="urn:microsoft.com/office/officeart/2008/layout/LinedList"/>
    <dgm:cxn modelId="{0898F4ED-6434-914A-8DB5-13A3CAEA913C}" type="presParOf" srcId="{3CCDC018-5246-B84C-9FCE-CB6B95FB17AA}" destId="{3D255CE5-C8BE-C048-8126-6772909DC35E}" srcOrd="11" destOrd="0" presId="urn:microsoft.com/office/officeart/2008/layout/LinedList"/>
    <dgm:cxn modelId="{EADA0C87-2ED4-D74F-868C-E0EF84051DD5}" type="presParOf" srcId="{3CCDC018-5246-B84C-9FCE-CB6B95FB17AA}" destId="{F76F4014-D77D-C04F-BF63-61EF9F35375B}" srcOrd="12" destOrd="0" presId="urn:microsoft.com/office/officeart/2008/layout/LinedList"/>
    <dgm:cxn modelId="{7A88C2C8-2BDC-6846-BF07-191CF30A85EC}" type="presParOf" srcId="{3CCDC018-5246-B84C-9FCE-CB6B95FB17AA}" destId="{865393D6-D8AD-7E4A-BF6E-CAB5C20934F8}" srcOrd="13" destOrd="0" presId="urn:microsoft.com/office/officeart/2008/layout/LinedList"/>
    <dgm:cxn modelId="{84AB1A47-8EF4-784C-B402-687FB366AB97}" type="presParOf" srcId="{865393D6-D8AD-7E4A-BF6E-CAB5C20934F8}" destId="{A7B178F6-733C-4149-BC4E-C1348820D661}" srcOrd="0" destOrd="0" presId="urn:microsoft.com/office/officeart/2008/layout/LinedList"/>
    <dgm:cxn modelId="{49EF3E78-338E-C348-B56A-D62E855A4A3D}" type="presParOf" srcId="{865393D6-D8AD-7E4A-BF6E-CAB5C20934F8}" destId="{DADC2A62-CB3E-284E-8E91-1AC22BAE679A}" srcOrd="1" destOrd="0" presId="urn:microsoft.com/office/officeart/2008/layout/LinedList"/>
    <dgm:cxn modelId="{0B5421B9-FD42-E44C-9FE2-F7B42729C174}" type="presParOf" srcId="{865393D6-D8AD-7E4A-BF6E-CAB5C20934F8}" destId="{C5185EC7-4CA8-BC46-BACD-42A0401E6BC7}" srcOrd="2" destOrd="0" presId="urn:microsoft.com/office/officeart/2008/layout/LinedList"/>
    <dgm:cxn modelId="{E41A2A2B-B67D-0946-9EE8-892F4196E614}" type="presParOf" srcId="{3CCDC018-5246-B84C-9FCE-CB6B95FB17AA}" destId="{17967ADA-B1F1-A642-9DAB-50CE029BF219}" srcOrd="14" destOrd="0" presId="urn:microsoft.com/office/officeart/2008/layout/LinedList"/>
    <dgm:cxn modelId="{2A617133-F639-6F48-892B-2316B7F71AA8}" type="presParOf" srcId="{3CCDC018-5246-B84C-9FCE-CB6B95FB17AA}" destId="{B2EDADFD-72B4-7A49-92DD-E8D9D66CCE1C}" srcOrd="15" destOrd="0" presId="urn:microsoft.com/office/officeart/2008/layout/LinedList"/>
    <dgm:cxn modelId="{10451568-B253-354B-B705-DD9D3FDC3DD0}" type="presParOf" srcId="{3CCDC018-5246-B84C-9FCE-CB6B95FB17AA}" destId="{236A9C80-BA99-8C4D-92A2-5E5532848669}" srcOrd="16" destOrd="0" presId="urn:microsoft.com/office/officeart/2008/layout/LinedList"/>
    <dgm:cxn modelId="{9E7AB16F-A484-1B41-B00E-0BA45492299B}" type="presParOf" srcId="{236A9C80-BA99-8C4D-92A2-5E5532848669}" destId="{58F1B2DA-8FCE-C74F-8C75-8750034BB093}" srcOrd="0" destOrd="0" presId="urn:microsoft.com/office/officeart/2008/layout/LinedList"/>
    <dgm:cxn modelId="{149CAB82-A998-C343-9785-12C734FD4DFA}" type="presParOf" srcId="{236A9C80-BA99-8C4D-92A2-5E5532848669}" destId="{B4629E76-3C3F-A54F-A4A9-F1EA1B320F02}" srcOrd="1" destOrd="0" presId="urn:microsoft.com/office/officeart/2008/layout/LinedList"/>
    <dgm:cxn modelId="{A536192D-EF1E-1F40-81FC-446297DCA5E5}" type="presParOf" srcId="{236A9C80-BA99-8C4D-92A2-5E5532848669}" destId="{C0DF670E-5866-BC44-89AA-CEFC1A64885F}" srcOrd="2" destOrd="0" presId="urn:microsoft.com/office/officeart/2008/layout/LinedList"/>
    <dgm:cxn modelId="{68E79839-BBDD-2541-9B22-BC9A994D4B93}" type="presParOf" srcId="{3CCDC018-5246-B84C-9FCE-CB6B95FB17AA}" destId="{4EC9E438-95AD-8F41-9908-6C0ECAA1CF36}" srcOrd="17" destOrd="0" presId="urn:microsoft.com/office/officeart/2008/layout/LinedList"/>
    <dgm:cxn modelId="{C3CD0E78-3E56-A24B-87DE-5DD5E44F3DB2}" type="presParOf" srcId="{3CCDC018-5246-B84C-9FCE-CB6B95FB17AA}" destId="{00095EF8-8CA0-8048-9B0A-D9BCF9B54A51}" srcOrd="18" destOrd="0" presId="urn:microsoft.com/office/officeart/2008/layout/LinedList"/>
  </dgm:cxnLst>
  <dgm:bg>
    <a:solidFill>
      <a:schemeClr val="bg1"/>
    </a:solidFill>
  </dgm:bg>
  <dgm:whole>
    <a:ln>
      <a:solidFill>
        <a:schemeClr val="accent6"/>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CB01A-45CB-A34A-AC37-68064262D7D3}">
      <dsp:nvSpPr>
        <dsp:cNvPr id="0" name=""/>
        <dsp:cNvSpPr/>
      </dsp:nvSpPr>
      <dsp:spPr>
        <a:xfrm>
          <a:off x="0" y="46174"/>
          <a:ext cx="5021262" cy="479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kern="1200"/>
            <a:t>I – Introduction </a:t>
          </a:r>
          <a:endParaRPr lang="en-US" sz="2000" kern="1200"/>
        </a:p>
      </dsp:txBody>
      <dsp:txXfrm>
        <a:off x="23417" y="69591"/>
        <a:ext cx="4974428" cy="432866"/>
      </dsp:txXfrm>
    </dsp:sp>
    <dsp:sp modelId="{4A8FA353-3F0A-F748-8B33-8DF4DF00D0C0}">
      <dsp:nvSpPr>
        <dsp:cNvPr id="0" name=""/>
        <dsp:cNvSpPr/>
      </dsp:nvSpPr>
      <dsp:spPr>
        <a:xfrm>
          <a:off x="0" y="583474"/>
          <a:ext cx="5021262" cy="479700"/>
        </a:xfrm>
        <a:prstGeom prst="roundRect">
          <a:avLst/>
        </a:prstGeom>
        <a:solidFill>
          <a:schemeClr val="accent5">
            <a:hueOff val="-191443"/>
            <a:satOff val="-56"/>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kern="1200"/>
            <a:t>II – Contexte </a:t>
          </a:r>
          <a:endParaRPr lang="en-US" sz="2000" kern="1200"/>
        </a:p>
      </dsp:txBody>
      <dsp:txXfrm>
        <a:off x="23417" y="606891"/>
        <a:ext cx="4974428" cy="432866"/>
      </dsp:txXfrm>
    </dsp:sp>
    <dsp:sp modelId="{31B2F632-AF01-C547-A85C-C250F474384D}">
      <dsp:nvSpPr>
        <dsp:cNvPr id="0" name=""/>
        <dsp:cNvSpPr/>
      </dsp:nvSpPr>
      <dsp:spPr>
        <a:xfrm>
          <a:off x="0" y="1120775"/>
          <a:ext cx="5021262" cy="479700"/>
        </a:xfrm>
        <a:prstGeom prst="roundRect">
          <a:avLst/>
        </a:prstGeom>
        <a:solidFill>
          <a:schemeClr val="accent5">
            <a:hueOff val="-382886"/>
            <a:satOff val="-112"/>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kern="1200"/>
            <a:t>III – Message d’appel </a:t>
          </a:r>
          <a:endParaRPr lang="en-US" sz="2000" kern="1200"/>
        </a:p>
      </dsp:txBody>
      <dsp:txXfrm>
        <a:off x="23417" y="1144192"/>
        <a:ext cx="4974428" cy="432866"/>
      </dsp:txXfrm>
    </dsp:sp>
    <dsp:sp modelId="{5BF245D1-7F89-E24D-B015-9D6CBCB77590}">
      <dsp:nvSpPr>
        <dsp:cNvPr id="0" name=""/>
        <dsp:cNvSpPr/>
      </dsp:nvSpPr>
      <dsp:spPr>
        <a:xfrm>
          <a:off x="0" y="1658075"/>
          <a:ext cx="5021262" cy="479700"/>
        </a:xfrm>
        <a:prstGeom prst="roundRect">
          <a:avLst/>
        </a:prstGeom>
        <a:solidFill>
          <a:schemeClr val="accent5">
            <a:hueOff val="-574329"/>
            <a:satOff val="-169"/>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kern="1200"/>
            <a:t>IV – Sur site </a:t>
          </a:r>
          <a:endParaRPr lang="en-US" sz="2000" kern="1200"/>
        </a:p>
      </dsp:txBody>
      <dsp:txXfrm>
        <a:off x="23417" y="1681492"/>
        <a:ext cx="4974428" cy="432866"/>
      </dsp:txXfrm>
    </dsp:sp>
    <dsp:sp modelId="{EC0B091E-0ECD-D04C-B64D-724BD25C4AE6}">
      <dsp:nvSpPr>
        <dsp:cNvPr id="0" name=""/>
        <dsp:cNvSpPr/>
      </dsp:nvSpPr>
      <dsp:spPr>
        <a:xfrm>
          <a:off x="0" y="2195375"/>
          <a:ext cx="5021262" cy="479700"/>
        </a:xfrm>
        <a:prstGeom prst="roundRect">
          <a:avLst/>
        </a:prstGeom>
        <a:solidFill>
          <a:schemeClr val="accent5">
            <a:hueOff val="-765772"/>
            <a:satOff val="-225"/>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kern="1200"/>
            <a:t>V - Changement de stratégie </a:t>
          </a:r>
          <a:endParaRPr lang="en-US" sz="2000" kern="1200"/>
        </a:p>
      </dsp:txBody>
      <dsp:txXfrm>
        <a:off x="23417" y="2218792"/>
        <a:ext cx="4974428" cy="432866"/>
      </dsp:txXfrm>
    </dsp:sp>
    <dsp:sp modelId="{49C221BA-35D3-D04B-98AD-BDC6BC783DF5}">
      <dsp:nvSpPr>
        <dsp:cNvPr id="0" name=""/>
        <dsp:cNvSpPr/>
      </dsp:nvSpPr>
      <dsp:spPr>
        <a:xfrm>
          <a:off x="0" y="2732675"/>
          <a:ext cx="5021262" cy="479700"/>
        </a:xfrm>
        <a:prstGeom prst="roundRect">
          <a:avLst/>
        </a:prstGeom>
        <a:solidFill>
          <a:schemeClr val="accent5">
            <a:hueOff val="-957215"/>
            <a:satOff val="-281"/>
            <a:lumOff val="-44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kern="1200"/>
            <a:t>VI – Transport </a:t>
          </a:r>
          <a:endParaRPr lang="en-US" sz="2000" kern="1200"/>
        </a:p>
      </dsp:txBody>
      <dsp:txXfrm>
        <a:off x="23417" y="2756092"/>
        <a:ext cx="4974428" cy="432866"/>
      </dsp:txXfrm>
    </dsp:sp>
    <dsp:sp modelId="{C31AEE69-B415-324E-8FD5-F4EBC3FDC632}">
      <dsp:nvSpPr>
        <dsp:cNvPr id="0" name=""/>
        <dsp:cNvSpPr/>
      </dsp:nvSpPr>
      <dsp:spPr>
        <a:xfrm>
          <a:off x="0" y="3269975"/>
          <a:ext cx="5021262" cy="479700"/>
        </a:xfrm>
        <a:prstGeom prst="roundRect">
          <a:avLst/>
        </a:prstGeom>
        <a:solidFill>
          <a:schemeClr val="accent5">
            <a:hueOff val="-1148658"/>
            <a:satOff val="-337"/>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kern="1200"/>
            <a:t>VII – Au CHUV </a:t>
          </a:r>
          <a:endParaRPr lang="en-US" sz="2000" kern="1200"/>
        </a:p>
      </dsp:txBody>
      <dsp:txXfrm>
        <a:off x="23417" y="3293392"/>
        <a:ext cx="4974428" cy="432866"/>
      </dsp:txXfrm>
    </dsp:sp>
    <dsp:sp modelId="{A28F5AE9-281B-6C41-99A4-CE745D9DB18C}">
      <dsp:nvSpPr>
        <dsp:cNvPr id="0" name=""/>
        <dsp:cNvSpPr/>
      </dsp:nvSpPr>
      <dsp:spPr>
        <a:xfrm>
          <a:off x="0" y="3807275"/>
          <a:ext cx="5021262" cy="479700"/>
        </a:xfrm>
        <a:prstGeom prst="roundRect">
          <a:avLst/>
        </a:prstGeom>
        <a:solidFill>
          <a:schemeClr val="accent5">
            <a:hueOff val="-1340101"/>
            <a:satOff val="-394"/>
            <a:lumOff val="-6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kern="1200" dirty="0"/>
            <a:t>VIII – AEIOUTIPS </a:t>
          </a:r>
          <a:endParaRPr lang="en-US" sz="2000" kern="1200" dirty="0"/>
        </a:p>
      </dsp:txBody>
      <dsp:txXfrm>
        <a:off x="23417" y="3830692"/>
        <a:ext cx="4974428" cy="432866"/>
      </dsp:txXfrm>
    </dsp:sp>
    <dsp:sp modelId="{DBD11C2A-1051-CE4E-AFCE-459CAFA26654}">
      <dsp:nvSpPr>
        <dsp:cNvPr id="0" name=""/>
        <dsp:cNvSpPr/>
      </dsp:nvSpPr>
      <dsp:spPr>
        <a:xfrm>
          <a:off x="0" y="4344575"/>
          <a:ext cx="5021262" cy="479700"/>
        </a:xfrm>
        <a:prstGeom prst="roundRect">
          <a:avLst/>
        </a:prstGeom>
        <a:solidFill>
          <a:schemeClr val="accent5">
            <a:hueOff val="-1531544"/>
            <a:satOff val="-450"/>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H" sz="2000" kern="1200" dirty="0"/>
            <a:t>IX – Selon vous ? </a:t>
          </a:r>
          <a:endParaRPr lang="en-US" sz="2000" kern="1200" dirty="0"/>
        </a:p>
      </dsp:txBody>
      <dsp:txXfrm>
        <a:off x="23417" y="4367992"/>
        <a:ext cx="4974428" cy="4328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D6B05-765A-C245-8AE5-0F75F7E052BB}">
      <dsp:nvSpPr>
        <dsp:cNvPr id="0" name=""/>
        <dsp:cNvSpPr/>
      </dsp:nvSpPr>
      <dsp:spPr>
        <a:xfrm>
          <a:off x="0" y="27264"/>
          <a:ext cx="6144230" cy="701561"/>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kern="1200"/>
            <a:t>Box isolé pour le patient avec surveillance par la sécurité </a:t>
          </a:r>
          <a:endParaRPr lang="en-US" sz="1800" kern="1200"/>
        </a:p>
      </dsp:txBody>
      <dsp:txXfrm>
        <a:off x="34247" y="61511"/>
        <a:ext cx="6075736" cy="633067"/>
      </dsp:txXfrm>
    </dsp:sp>
    <dsp:sp modelId="{2C6264C3-9EE6-9B49-86E6-100F981D9AF3}">
      <dsp:nvSpPr>
        <dsp:cNvPr id="0" name=""/>
        <dsp:cNvSpPr/>
      </dsp:nvSpPr>
      <dsp:spPr>
        <a:xfrm>
          <a:off x="0" y="780665"/>
          <a:ext cx="6144230" cy="701561"/>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kern="1200" dirty="0"/>
            <a:t>Pendant les transmissions, patient souriant et le regard perdu </a:t>
          </a:r>
          <a:endParaRPr lang="en-US" sz="1800" kern="1200" dirty="0"/>
        </a:p>
      </dsp:txBody>
      <dsp:txXfrm>
        <a:off x="34247" y="814912"/>
        <a:ext cx="6075736" cy="633067"/>
      </dsp:txXfrm>
    </dsp:sp>
    <dsp:sp modelId="{A9F91B21-0041-8949-9E90-B8EF9D7AAAC4}">
      <dsp:nvSpPr>
        <dsp:cNvPr id="0" name=""/>
        <dsp:cNvSpPr/>
      </dsp:nvSpPr>
      <dsp:spPr>
        <a:xfrm>
          <a:off x="0" y="1534066"/>
          <a:ext cx="6144230" cy="701561"/>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kern="1200"/>
            <a:t>À la fin demande ce qu’il fait à l’hôpital </a:t>
          </a:r>
          <a:endParaRPr lang="en-US" sz="1800" kern="1200"/>
        </a:p>
      </dsp:txBody>
      <dsp:txXfrm>
        <a:off x="34247" y="1568313"/>
        <a:ext cx="6075736" cy="633067"/>
      </dsp:txXfrm>
    </dsp:sp>
    <dsp:sp modelId="{C0A66B3E-9F8B-374E-A6CC-7EB01DC35762}">
      <dsp:nvSpPr>
        <dsp:cNvPr id="0" name=""/>
        <dsp:cNvSpPr/>
      </dsp:nvSpPr>
      <dsp:spPr>
        <a:xfrm>
          <a:off x="0" y="2287468"/>
          <a:ext cx="6144230" cy="701561"/>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CH" sz="1800" kern="1200"/>
            <a:t>Amnésie complète depuis son petit déjeuner ce matin </a:t>
          </a:r>
          <a:endParaRPr lang="en-US" sz="1800" kern="1200"/>
        </a:p>
      </dsp:txBody>
      <dsp:txXfrm>
        <a:off x="34247" y="2321715"/>
        <a:ext cx="6075736" cy="6330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36DC3-94BD-E54A-9EBF-5FFA7CC49A3E}">
      <dsp:nvSpPr>
        <dsp:cNvPr id="0" name=""/>
        <dsp:cNvSpPr/>
      </dsp:nvSpPr>
      <dsp:spPr>
        <a:xfrm>
          <a:off x="0" y="99387"/>
          <a:ext cx="5021262" cy="64759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CH" sz="2700" kern="1200" dirty="0"/>
            <a:t>Il existe trois types de delirium : </a:t>
          </a:r>
          <a:endParaRPr lang="en-US" sz="2700" kern="1200" dirty="0"/>
        </a:p>
      </dsp:txBody>
      <dsp:txXfrm>
        <a:off x="31613" y="131000"/>
        <a:ext cx="4958036" cy="584369"/>
      </dsp:txXfrm>
    </dsp:sp>
    <dsp:sp modelId="{C3F66BDD-8A0B-B049-8939-16B6CA8BECEC}">
      <dsp:nvSpPr>
        <dsp:cNvPr id="0" name=""/>
        <dsp:cNvSpPr/>
      </dsp:nvSpPr>
      <dsp:spPr>
        <a:xfrm>
          <a:off x="0" y="746982"/>
          <a:ext cx="5021262" cy="402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42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fr-CH" sz="2100" b="1" i="1" u="sng" kern="1200"/>
            <a:t>hyperactif</a:t>
          </a:r>
          <a:r>
            <a:rPr lang="fr-CH" sz="2100" kern="1200"/>
            <a:t>, caractérisé par une agitation, des hallucinations et parfois une agressivité</a:t>
          </a:r>
          <a:endParaRPr lang="en-US" sz="2100" kern="1200"/>
        </a:p>
        <a:p>
          <a:pPr marL="228600" lvl="1" indent="-228600" algn="l" defTabSz="933450">
            <a:lnSpc>
              <a:spcPct val="90000"/>
            </a:lnSpc>
            <a:spcBef>
              <a:spcPct val="0"/>
            </a:spcBef>
            <a:spcAft>
              <a:spcPct val="20000"/>
            </a:spcAft>
            <a:buChar char="•"/>
          </a:pPr>
          <a:r>
            <a:rPr lang="fr-CH" sz="2100" b="1" i="1" u="sng" kern="1200"/>
            <a:t>hypoactif</a:t>
          </a:r>
          <a:r>
            <a:rPr lang="fr-CH" sz="2100" kern="1200"/>
            <a:t>, où les troubles de la vigilance sont au premier plan avec ralentissement psychomoteur et léthargie </a:t>
          </a:r>
          <a:endParaRPr lang="en-US" sz="2100" kern="1200"/>
        </a:p>
        <a:p>
          <a:pPr marL="228600" lvl="1" indent="-228600" algn="l" defTabSz="933450">
            <a:lnSpc>
              <a:spcPct val="90000"/>
            </a:lnSpc>
            <a:spcBef>
              <a:spcPct val="0"/>
            </a:spcBef>
            <a:spcAft>
              <a:spcPct val="20000"/>
            </a:spcAft>
            <a:buChar char="•"/>
          </a:pPr>
          <a:r>
            <a:rPr lang="fr-CH" sz="2100" b="1" i="1" u="sng" kern="1200"/>
            <a:t>mixte</a:t>
          </a:r>
          <a:r>
            <a:rPr lang="fr-CH" sz="2100" kern="1200"/>
            <a:t>. La reconnaissance de ces différents types est importante car chez le patient confus hypoactif, le diagnostic est généralement posé plus tardivement avec des répercussions sur son pronostic</a:t>
          </a:r>
          <a:endParaRPr lang="en-US" sz="2100" kern="1200"/>
        </a:p>
      </dsp:txBody>
      <dsp:txXfrm>
        <a:off x="0" y="746982"/>
        <a:ext cx="5021262" cy="40240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1EDE7-57FD-2744-B189-D39F2A247AC1}">
      <dsp:nvSpPr>
        <dsp:cNvPr id="0" name=""/>
        <dsp:cNvSpPr/>
      </dsp:nvSpPr>
      <dsp:spPr>
        <a:xfrm>
          <a:off x="0" y="572527"/>
          <a:ext cx="5365102" cy="21996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fr-CH" sz="4000" kern="1200" dirty="0"/>
            <a:t>Confirmer ou infirmer les diagnostics différentielles</a:t>
          </a:r>
          <a:endParaRPr lang="en-US" sz="4000" kern="1200" dirty="0"/>
        </a:p>
      </dsp:txBody>
      <dsp:txXfrm>
        <a:off x="107376" y="679903"/>
        <a:ext cx="5150350" cy="1984848"/>
      </dsp:txXfrm>
    </dsp:sp>
    <dsp:sp modelId="{7BBA10FF-9C12-A642-8F2A-60B3B5095A4D}">
      <dsp:nvSpPr>
        <dsp:cNvPr id="0" name=""/>
        <dsp:cNvSpPr/>
      </dsp:nvSpPr>
      <dsp:spPr>
        <a:xfrm>
          <a:off x="0" y="2887328"/>
          <a:ext cx="5365102" cy="21996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fr-CH" sz="4000" kern="1200"/>
            <a:t>Formation continue </a:t>
          </a:r>
          <a:endParaRPr lang="en-US" sz="4000" kern="1200"/>
        </a:p>
      </dsp:txBody>
      <dsp:txXfrm>
        <a:off x="107376" y="2994704"/>
        <a:ext cx="5150350" cy="1984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1D174-EAC2-4897-A969-2DC3C3C6E492}">
      <dsp:nvSpPr>
        <dsp:cNvPr id="0" name=""/>
        <dsp:cNvSpPr/>
      </dsp:nvSpPr>
      <dsp:spPr>
        <a:xfrm>
          <a:off x="529024" y="595577"/>
          <a:ext cx="567738" cy="5677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45A037-AB19-4091-931B-A4133F5E88F4}">
      <dsp:nvSpPr>
        <dsp:cNvPr id="0" name=""/>
        <dsp:cNvSpPr/>
      </dsp:nvSpPr>
      <dsp:spPr>
        <a:xfrm>
          <a:off x="1839" y="1263354"/>
          <a:ext cx="1622109" cy="65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fr-CH" sz="1400" kern="1200"/>
            <a:t>Mardi 8 février 2022</a:t>
          </a:r>
          <a:endParaRPr lang="en-US" sz="1400" kern="1200"/>
        </a:p>
      </dsp:txBody>
      <dsp:txXfrm>
        <a:off x="1839" y="1263354"/>
        <a:ext cx="1622109" cy="653912"/>
      </dsp:txXfrm>
    </dsp:sp>
    <dsp:sp modelId="{AC590D0F-0F63-4E53-AF30-09394C688EDC}">
      <dsp:nvSpPr>
        <dsp:cNvPr id="0" name=""/>
        <dsp:cNvSpPr/>
      </dsp:nvSpPr>
      <dsp:spPr>
        <a:xfrm>
          <a:off x="1839" y="1963797"/>
          <a:ext cx="1622109" cy="958267"/>
        </a:xfrm>
        <a:prstGeom prst="rect">
          <a:avLst/>
        </a:prstGeom>
        <a:noFill/>
        <a:ln>
          <a:noFill/>
        </a:ln>
        <a:effectLst/>
      </dsp:spPr>
      <dsp:style>
        <a:lnRef idx="0">
          <a:scrgbClr r="0" g="0" b="0"/>
        </a:lnRef>
        <a:fillRef idx="0">
          <a:scrgbClr r="0" g="0" b="0"/>
        </a:fillRef>
        <a:effectRef idx="0">
          <a:scrgbClr r="0" g="0" b="0"/>
        </a:effectRef>
        <a:fontRef idx="minor"/>
      </dsp:style>
    </dsp:sp>
    <dsp:sp modelId="{5821D2EC-98D8-4182-BDE3-29D71EF34872}">
      <dsp:nvSpPr>
        <dsp:cNvPr id="0" name=""/>
        <dsp:cNvSpPr/>
      </dsp:nvSpPr>
      <dsp:spPr>
        <a:xfrm>
          <a:off x="2435003" y="595577"/>
          <a:ext cx="567738" cy="5677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A3FF0F-E243-4886-8E3E-C551D794E550}">
      <dsp:nvSpPr>
        <dsp:cNvPr id="0" name=""/>
        <dsp:cNvSpPr/>
      </dsp:nvSpPr>
      <dsp:spPr>
        <a:xfrm>
          <a:off x="1907817" y="1263354"/>
          <a:ext cx="1622109" cy="65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fr-CH" sz="1400" kern="1200"/>
            <a:t>Dernier stage préhospitalier de 3</a:t>
          </a:r>
          <a:r>
            <a:rPr lang="fr-CH" sz="1400" kern="1200" baseline="30000"/>
            <a:t>ième</a:t>
          </a:r>
          <a:r>
            <a:rPr lang="fr-CH" sz="1400" kern="1200"/>
            <a:t> année </a:t>
          </a:r>
          <a:endParaRPr lang="en-US" sz="1400" kern="1200"/>
        </a:p>
      </dsp:txBody>
      <dsp:txXfrm>
        <a:off x="1907817" y="1263354"/>
        <a:ext cx="1622109" cy="653912"/>
      </dsp:txXfrm>
    </dsp:sp>
    <dsp:sp modelId="{0D2CF711-81DB-457D-8E11-B37393B67EC7}">
      <dsp:nvSpPr>
        <dsp:cNvPr id="0" name=""/>
        <dsp:cNvSpPr/>
      </dsp:nvSpPr>
      <dsp:spPr>
        <a:xfrm>
          <a:off x="1907817" y="1963797"/>
          <a:ext cx="1622109" cy="958267"/>
        </a:xfrm>
        <a:prstGeom prst="rect">
          <a:avLst/>
        </a:prstGeom>
        <a:noFill/>
        <a:ln>
          <a:noFill/>
        </a:ln>
        <a:effectLst/>
      </dsp:spPr>
      <dsp:style>
        <a:lnRef idx="0">
          <a:scrgbClr r="0" g="0" b="0"/>
        </a:lnRef>
        <a:fillRef idx="0">
          <a:scrgbClr r="0" g="0" b="0"/>
        </a:fillRef>
        <a:effectRef idx="0">
          <a:scrgbClr r="0" g="0" b="0"/>
        </a:effectRef>
        <a:fontRef idx="minor"/>
      </dsp:style>
    </dsp:sp>
    <dsp:sp modelId="{5E8808F6-828F-4A6E-A831-45C6C295889C}">
      <dsp:nvSpPr>
        <dsp:cNvPr id="0" name=""/>
        <dsp:cNvSpPr/>
      </dsp:nvSpPr>
      <dsp:spPr>
        <a:xfrm>
          <a:off x="4340981" y="595577"/>
          <a:ext cx="567738" cy="5677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0AFCDC-F9EF-4574-8C8F-56B626E4ABD0}">
      <dsp:nvSpPr>
        <dsp:cNvPr id="0" name=""/>
        <dsp:cNvSpPr/>
      </dsp:nvSpPr>
      <dsp:spPr>
        <a:xfrm>
          <a:off x="3813796" y="1263354"/>
          <a:ext cx="1622109" cy="65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fr-CH" sz="1400" kern="1200"/>
            <a:t>Ambulance Rivieria </a:t>
          </a:r>
          <a:endParaRPr lang="en-US" sz="1400" kern="1200"/>
        </a:p>
      </dsp:txBody>
      <dsp:txXfrm>
        <a:off x="3813796" y="1263354"/>
        <a:ext cx="1622109" cy="653912"/>
      </dsp:txXfrm>
    </dsp:sp>
    <dsp:sp modelId="{D97CD884-5FE5-49F3-AB61-D15F8438F197}">
      <dsp:nvSpPr>
        <dsp:cNvPr id="0" name=""/>
        <dsp:cNvSpPr/>
      </dsp:nvSpPr>
      <dsp:spPr>
        <a:xfrm>
          <a:off x="3813796" y="1963797"/>
          <a:ext cx="1622109" cy="958267"/>
        </a:xfrm>
        <a:prstGeom prst="rect">
          <a:avLst/>
        </a:prstGeom>
        <a:noFill/>
        <a:ln>
          <a:noFill/>
        </a:ln>
        <a:effectLst/>
      </dsp:spPr>
      <dsp:style>
        <a:lnRef idx="0">
          <a:scrgbClr r="0" g="0" b="0"/>
        </a:lnRef>
        <a:fillRef idx="0">
          <a:scrgbClr r="0" g="0" b="0"/>
        </a:fillRef>
        <a:effectRef idx="0">
          <a:scrgbClr r="0" g="0" b="0"/>
        </a:effectRef>
        <a:fontRef idx="minor"/>
      </dsp:style>
    </dsp:sp>
    <dsp:sp modelId="{0CA16666-BBF8-486A-B13E-FDC6FCD642F7}">
      <dsp:nvSpPr>
        <dsp:cNvPr id="0" name=""/>
        <dsp:cNvSpPr/>
      </dsp:nvSpPr>
      <dsp:spPr>
        <a:xfrm>
          <a:off x="6246960" y="595577"/>
          <a:ext cx="567738" cy="5677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1526FC-EA93-4077-96B3-D8D7B8861036}">
      <dsp:nvSpPr>
        <dsp:cNvPr id="0" name=""/>
        <dsp:cNvSpPr/>
      </dsp:nvSpPr>
      <dsp:spPr>
        <a:xfrm>
          <a:off x="5719774" y="1263354"/>
          <a:ext cx="1622109" cy="65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fr-CH" sz="1400" kern="1200"/>
            <a:t>Deux jours avant mon rapport de stage</a:t>
          </a:r>
          <a:endParaRPr lang="en-US" sz="1400" kern="1200"/>
        </a:p>
      </dsp:txBody>
      <dsp:txXfrm>
        <a:off x="5719774" y="1263354"/>
        <a:ext cx="1622109" cy="653912"/>
      </dsp:txXfrm>
    </dsp:sp>
    <dsp:sp modelId="{42CBFB0C-0E4F-4046-8960-D84601435913}">
      <dsp:nvSpPr>
        <dsp:cNvPr id="0" name=""/>
        <dsp:cNvSpPr/>
      </dsp:nvSpPr>
      <dsp:spPr>
        <a:xfrm>
          <a:off x="5719774" y="1963797"/>
          <a:ext cx="1622109" cy="958267"/>
        </a:xfrm>
        <a:prstGeom prst="rect">
          <a:avLst/>
        </a:prstGeom>
        <a:noFill/>
        <a:ln>
          <a:noFill/>
        </a:ln>
        <a:effectLst/>
      </dsp:spPr>
      <dsp:style>
        <a:lnRef idx="0">
          <a:scrgbClr r="0" g="0" b="0"/>
        </a:lnRef>
        <a:fillRef idx="0">
          <a:scrgbClr r="0" g="0" b="0"/>
        </a:fillRef>
        <a:effectRef idx="0">
          <a:scrgbClr r="0" g="0" b="0"/>
        </a:effectRef>
        <a:fontRef idx="minor"/>
      </dsp:style>
    </dsp:sp>
    <dsp:sp modelId="{BA6352A4-B470-40B6-A987-46AEB3C1B634}">
      <dsp:nvSpPr>
        <dsp:cNvPr id="0" name=""/>
        <dsp:cNvSpPr/>
      </dsp:nvSpPr>
      <dsp:spPr>
        <a:xfrm>
          <a:off x="8152938" y="595577"/>
          <a:ext cx="567738" cy="56773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3D8850-04E0-4CBC-96C0-9F3032F27D33}">
      <dsp:nvSpPr>
        <dsp:cNvPr id="0" name=""/>
        <dsp:cNvSpPr/>
      </dsp:nvSpPr>
      <dsp:spPr>
        <a:xfrm>
          <a:off x="7625753" y="1263354"/>
          <a:ext cx="1622109" cy="65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fr-CH" sz="1400" kern="1200"/>
            <a:t>Alarmé à 11:45 </a:t>
          </a:r>
          <a:endParaRPr lang="en-US" sz="1400" kern="1200"/>
        </a:p>
      </dsp:txBody>
      <dsp:txXfrm>
        <a:off x="7625753" y="1263354"/>
        <a:ext cx="1622109" cy="653912"/>
      </dsp:txXfrm>
    </dsp:sp>
    <dsp:sp modelId="{C1288D9A-A7FC-43C1-A9EF-2408ED3A3AAC}">
      <dsp:nvSpPr>
        <dsp:cNvPr id="0" name=""/>
        <dsp:cNvSpPr/>
      </dsp:nvSpPr>
      <dsp:spPr>
        <a:xfrm>
          <a:off x="7625753" y="1963797"/>
          <a:ext cx="1622109" cy="958267"/>
        </a:xfrm>
        <a:prstGeom prst="rect">
          <a:avLst/>
        </a:prstGeom>
        <a:noFill/>
        <a:ln>
          <a:noFill/>
        </a:ln>
        <a:effectLst/>
      </dsp:spPr>
      <dsp:style>
        <a:lnRef idx="0">
          <a:scrgbClr r="0" g="0" b="0"/>
        </a:lnRef>
        <a:fillRef idx="0">
          <a:scrgbClr r="0" g="0" b="0"/>
        </a:fillRef>
        <a:effectRef idx="0">
          <a:scrgbClr r="0" g="0" b="0"/>
        </a:effectRef>
        <a:fontRef idx="minor"/>
      </dsp:style>
    </dsp:sp>
    <dsp:sp modelId="{F4ADDA34-5ACE-44CB-B69F-CBB7F799817A}">
      <dsp:nvSpPr>
        <dsp:cNvPr id="0" name=""/>
        <dsp:cNvSpPr/>
      </dsp:nvSpPr>
      <dsp:spPr>
        <a:xfrm>
          <a:off x="10058917" y="595577"/>
          <a:ext cx="567738" cy="56773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33821B-CF02-40B4-B8FE-B17D46F4DFE9}">
      <dsp:nvSpPr>
        <dsp:cNvPr id="0" name=""/>
        <dsp:cNvSpPr/>
      </dsp:nvSpPr>
      <dsp:spPr>
        <a:xfrm>
          <a:off x="9531731" y="1263354"/>
          <a:ext cx="1622109" cy="653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fr-CH" sz="1400" kern="1200"/>
            <a:t>L’équipage:</a:t>
          </a:r>
          <a:endParaRPr lang="en-US" sz="1400" kern="1200"/>
        </a:p>
      </dsp:txBody>
      <dsp:txXfrm>
        <a:off x="9531731" y="1263354"/>
        <a:ext cx="1622109" cy="653912"/>
      </dsp:txXfrm>
    </dsp:sp>
    <dsp:sp modelId="{808DC0BF-7549-4E74-9DAE-E83C07C45C3A}">
      <dsp:nvSpPr>
        <dsp:cNvPr id="0" name=""/>
        <dsp:cNvSpPr/>
      </dsp:nvSpPr>
      <dsp:spPr>
        <a:xfrm>
          <a:off x="9531731" y="1963797"/>
          <a:ext cx="1622109" cy="958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fr-CH" sz="1100" kern="1200"/>
            <a:t>Ambulancier ES (8 mois diplôme)</a:t>
          </a:r>
          <a:endParaRPr lang="en-US" sz="1100" kern="1200"/>
        </a:p>
        <a:p>
          <a:pPr marL="0" lvl="0" indent="0" algn="ctr" defTabSz="488950">
            <a:lnSpc>
              <a:spcPct val="100000"/>
            </a:lnSpc>
            <a:spcBef>
              <a:spcPct val="0"/>
            </a:spcBef>
            <a:spcAft>
              <a:spcPct val="35000"/>
            </a:spcAft>
            <a:buNone/>
          </a:pPr>
          <a:r>
            <a:rPr lang="fr-CH" sz="1100" kern="1200"/>
            <a:t>Ambulancier IAS </a:t>
          </a:r>
          <a:endParaRPr lang="en-US" sz="1100" kern="1200"/>
        </a:p>
        <a:p>
          <a:pPr marL="0" lvl="0" indent="0" algn="ctr" defTabSz="488950">
            <a:lnSpc>
              <a:spcPct val="100000"/>
            </a:lnSpc>
            <a:spcBef>
              <a:spcPct val="0"/>
            </a:spcBef>
            <a:spcAft>
              <a:spcPct val="35000"/>
            </a:spcAft>
            <a:buNone/>
          </a:pPr>
          <a:r>
            <a:rPr lang="fr-CH" sz="1100" kern="1200"/>
            <a:t>Etudiant ambulancier 3ième année </a:t>
          </a:r>
          <a:endParaRPr lang="en-US" sz="1100" kern="1200"/>
        </a:p>
      </dsp:txBody>
      <dsp:txXfrm>
        <a:off x="9531731" y="1963797"/>
        <a:ext cx="1622109" cy="958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E8A8E-A076-2D4D-B66A-696705E4A488}">
      <dsp:nvSpPr>
        <dsp:cNvPr id="0" name=""/>
        <dsp:cNvSpPr/>
      </dsp:nvSpPr>
      <dsp:spPr>
        <a:xfrm>
          <a:off x="0" y="44821"/>
          <a:ext cx="4945182" cy="9429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H" sz="1700" kern="1200"/>
            <a:t>Deuxième étage sans ascenseur</a:t>
          </a:r>
          <a:endParaRPr lang="en-US" sz="1700" kern="1200"/>
        </a:p>
      </dsp:txBody>
      <dsp:txXfrm>
        <a:off x="46029" y="90850"/>
        <a:ext cx="4853124" cy="850852"/>
      </dsp:txXfrm>
    </dsp:sp>
    <dsp:sp modelId="{8DFA63BB-7A64-C845-B6E0-CE95FFD1805F}">
      <dsp:nvSpPr>
        <dsp:cNvPr id="0" name=""/>
        <dsp:cNvSpPr/>
      </dsp:nvSpPr>
      <dsp:spPr>
        <a:xfrm>
          <a:off x="0" y="1036691"/>
          <a:ext cx="4945182" cy="942910"/>
        </a:xfrm>
        <a:prstGeom prst="roundRect">
          <a:avLst/>
        </a:prstGeom>
        <a:gradFill rotWithShape="0">
          <a:gsLst>
            <a:gs pos="0">
              <a:schemeClr val="accent5">
                <a:hueOff val="-765772"/>
                <a:satOff val="-225"/>
                <a:lumOff val="-3529"/>
                <a:alphaOff val="0"/>
                <a:satMod val="103000"/>
                <a:lumMod val="102000"/>
                <a:tint val="94000"/>
              </a:schemeClr>
            </a:gs>
            <a:gs pos="50000">
              <a:schemeClr val="accent5">
                <a:hueOff val="-765772"/>
                <a:satOff val="-225"/>
                <a:lumOff val="-3529"/>
                <a:alphaOff val="0"/>
                <a:satMod val="110000"/>
                <a:lumMod val="100000"/>
                <a:shade val="100000"/>
              </a:schemeClr>
            </a:gs>
            <a:gs pos="100000">
              <a:schemeClr val="accent5">
                <a:hueOff val="-765772"/>
                <a:satOff val="-225"/>
                <a:lumOff val="-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H" sz="1700" kern="1200" dirty="0"/>
            <a:t>Accueilli par les collègues qui ont laissé le patient seul dans son bureau et se sont «</a:t>
          </a:r>
          <a:r>
            <a:rPr lang="fr-CH" sz="1700" i="1" kern="1200" dirty="0"/>
            <a:t>réfugiés</a:t>
          </a:r>
          <a:r>
            <a:rPr lang="fr-CH" sz="1700" kern="1200" dirty="0"/>
            <a:t>» dans un même bureau</a:t>
          </a:r>
          <a:endParaRPr lang="en-US" sz="1700" kern="1200" dirty="0"/>
        </a:p>
      </dsp:txBody>
      <dsp:txXfrm>
        <a:off x="46029" y="1082720"/>
        <a:ext cx="4853124" cy="850852"/>
      </dsp:txXfrm>
    </dsp:sp>
    <dsp:sp modelId="{21950745-1FD0-B244-8B91-3D6142E40DA4}">
      <dsp:nvSpPr>
        <dsp:cNvPr id="0" name=""/>
        <dsp:cNvSpPr/>
      </dsp:nvSpPr>
      <dsp:spPr>
        <a:xfrm>
          <a:off x="0" y="2028562"/>
          <a:ext cx="4945182" cy="942910"/>
        </a:xfrm>
        <a:prstGeom prst="roundRect">
          <a:avLst/>
        </a:prstGeom>
        <a:gradFill rotWithShape="0">
          <a:gsLst>
            <a:gs pos="0">
              <a:schemeClr val="accent5">
                <a:hueOff val="-1531544"/>
                <a:satOff val="-450"/>
                <a:lumOff val="-7058"/>
                <a:alphaOff val="0"/>
                <a:satMod val="103000"/>
                <a:lumMod val="102000"/>
                <a:tint val="94000"/>
              </a:schemeClr>
            </a:gs>
            <a:gs pos="50000">
              <a:schemeClr val="accent5">
                <a:hueOff val="-1531544"/>
                <a:satOff val="-450"/>
                <a:lumOff val="-7058"/>
                <a:alphaOff val="0"/>
                <a:satMod val="110000"/>
                <a:lumMod val="100000"/>
                <a:shade val="100000"/>
              </a:schemeClr>
            </a:gs>
            <a:gs pos="100000">
              <a:schemeClr val="accent5">
                <a:hueOff val="-1531544"/>
                <a:satOff val="-450"/>
                <a:lumOff val="-70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CH" sz="1700" kern="1200" dirty="0"/>
            <a:t>Le patient est assis sur une chaise de bureau, le regard vide et répond a nos salutations</a:t>
          </a:r>
          <a:endParaRPr lang="en-US" sz="1700" kern="1200" dirty="0"/>
        </a:p>
      </dsp:txBody>
      <dsp:txXfrm>
        <a:off x="46029" y="2074591"/>
        <a:ext cx="4853124" cy="850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50CD1-11B0-6D43-A102-52C64F6E241B}">
      <dsp:nvSpPr>
        <dsp:cNvPr id="0" name=""/>
        <dsp:cNvSpPr/>
      </dsp:nvSpPr>
      <dsp:spPr>
        <a:xfrm>
          <a:off x="2249995" y="1658415"/>
          <a:ext cx="487070" cy="91440"/>
        </a:xfrm>
        <a:custGeom>
          <a:avLst/>
          <a:gdLst/>
          <a:ahLst/>
          <a:cxnLst/>
          <a:rect l="0" t="0" r="0" b="0"/>
          <a:pathLst>
            <a:path>
              <a:moveTo>
                <a:pt x="0" y="45720"/>
              </a:moveTo>
              <a:lnTo>
                <a:pt x="4870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480589" y="1701547"/>
        <a:ext cx="25883" cy="5176"/>
      </dsp:txXfrm>
    </dsp:sp>
    <dsp:sp modelId="{C13A4011-6118-A541-9498-5EB6419CB776}">
      <dsp:nvSpPr>
        <dsp:cNvPr id="0" name=""/>
        <dsp:cNvSpPr/>
      </dsp:nvSpPr>
      <dsp:spPr>
        <a:xfrm>
          <a:off x="1054" y="1028913"/>
          <a:ext cx="2250741" cy="13504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288" tIns="115767" rIns="110288" bIns="115767" numCol="1" spcCol="1270" anchor="ctr" anchorCtr="0">
          <a:noAutofit/>
        </a:bodyPr>
        <a:lstStyle/>
        <a:p>
          <a:pPr marL="0" lvl="0" indent="0" algn="ctr" defTabSz="844550">
            <a:lnSpc>
              <a:spcPct val="90000"/>
            </a:lnSpc>
            <a:spcBef>
              <a:spcPct val="0"/>
            </a:spcBef>
            <a:spcAft>
              <a:spcPct val="35000"/>
            </a:spcAft>
            <a:buNone/>
          </a:pPr>
          <a:r>
            <a:rPr lang="fr-CH" sz="1900" kern="1200"/>
            <a:t>Le patient n’est pas sensé être présent</a:t>
          </a:r>
          <a:endParaRPr lang="en-US" sz="1900" kern="1200"/>
        </a:p>
      </dsp:txBody>
      <dsp:txXfrm>
        <a:off x="1054" y="1028913"/>
        <a:ext cx="2250741" cy="1350444"/>
      </dsp:txXfrm>
    </dsp:sp>
    <dsp:sp modelId="{45DC15AD-EA08-B54F-9ABA-F6C1CDBAAE75}">
      <dsp:nvSpPr>
        <dsp:cNvPr id="0" name=""/>
        <dsp:cNvSpPr/>
      </dsp:nvSpPr>
      <dsp:spPr>
        <a:xfrm>
          <a:off x="1126425" y="2377558"/>
          <a:ext cx="2768411" cy="487070"/>
        </a:xfrm>
        <a:custGeom>
          <a:avLst/>
          <a:gdLst/>
          <a:ahLst/>
          <a:cxnLst/>
          <a:rect l="0" t="0" r="0" b="0"/>
          <a:pathLst>
            <a:path>
              <a:moveTo>
                <a:pt x="2768411" y="0"/>
              </a:moveTo>
              <a:lnTo>
                <a:pt x="2768411" y="260635"/>
              </a:lnTo>
              <a:lnTo>
                <a:pt x="0" y="260635"/>
              </a:lnTo>
              <a:lnTo>
                <a:pt x="0" y="487070"/>
              </a:lnTo>
            </a:path>
          </a:pathLst>
        </a:custGeom>
        <a:noFill/>
        <a:ln w="6350" cap="flat" cmpd="sng" algn="ctr">
          <a:solidFill>
            <a:schemeClr val="accent5">
              <a:hueOff val="-765772"/>
              <a:satOff val="-225"/>
              <a:lumOff val="-35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440221" y="2618505"/>
        <a:ext cx="140819" cy="5176"/>
      </dsp:txXfrm>
    </dsp:sp>
    <dsp:sp modelId="{FF65132C-3F05-4246-9017-989491E15D16}">
      <dsp:nvSpPr>
        <dsp:cNvPr id="0" name=""/>
        <dsp:cNvSpPr/>
      </dsp:nvSpPr>
      <dsp:spPr>
        <a:xfrm>
          <a:off x="2769466" y="1028913"/>
          <a:ext cx="2250741" cy="1350444"/>
        </a:xfrm>
        <a:prstGeom prst="rect">
          <a:avLst/>
        </a:prstGeom>
        <a:solidFill>
          <a:schemeClr val="accent5">
            <a:hueOff val="-510515"/>
            <a:satOff val="-150"/>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288" tIns="115767" rIns="110288" bIns="115767" numCol="1" spcCol="1270" anchor="ctr" anchorCtr="0">
          <a:noAutofit/>
        </a:bodyPr>
        <a:lstStyle/>
        <a:p>
          <a:pPr marL="0" lvl="0" indent="0" algn="ctr" defTabSz="844550">
            <a:lnSpc>
              <a:spcPct val="90000"/>
            </a:lnSpc>
            <a:spcBef>
              <a:spcPct val="0"/>
            </a:spcBef>
            <a:spcAft>
              <a:spcPct val="35000"/>
            </a:spcAft>
            <a:buNone/>
          </a:pPr>
          <a:r>
            <a:rPr lang="fr-CH" sz="1900" kern="1200"/>
            <a:t>Est en burn-out &amp; prend un traitement</a:t>
          </a:r>
          <a:endParaRPr lang="en-US" sz="1900" kern="1200"/>
        </a:p>
      </dsp:txBody>
      <dsp:txXfrm>
        <a:off x="2769466" y="1028913"/>
        <a:ext cx="2250741" cy="1350444"/>
      </dsp:txXfrm>
    </dsp:sp>
    <dsp:sp modelId="{5ACA2D45-1B87-A746-B685-861F1566D946}">
      <dsp:nvSpPr>
        <dsp:cNvPr id="0" name=""/>
        <dsp:cNvSpPr/>
      </dsp:nvSpPr>
      <dsp:spPr>
        <a:xfrm>
          <a:off x="2249995" y="3526531"/>
          <a:ext cx="487070" cy="91440"/>
        </a:xfrm>
        <a:custGeom>
          <a:avLst/>
          <a:gdLst/>
          <a:ahLst/>
          <a:cxnLst/>
          <a:rect l="0" t="0" r="0" b="0"/>
          <a:pathLst>
            <a:path>
              <a:moveTo>
                <a:pt x="0" y="45720"/>
              </a:moveTo>
              <a:lnTo>
                <a:pt x="487070" y="45720"/>
              </a:lnTo>
            </a:path>
          </a:pathLst>
        </a:custGeom>
        <a:noFill/>
        <a:ln w="6350" cap="flat" cmpd="sng" algn="ctr">
          <a:solidFill>
            <a:schemeClr val="accent5">
              <a:hueOff val="-1531544"/>
              <a:satOff val="-450"/>
              <a:lumOff val="-705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480589" y="3569662"/>
        <a:ext cx="25883" cy="5176"/>
      </dsp:txXfrm>
    </dsp:sp>
    <dsp:sp modelId="{AB3126B1-8FC4-DF46-8E9E-CBEEDB0C1F03}">
      <dsp:nvSpPr>
        <dsp:cNvPr id="0" name=""/>
        <dsp:cNvSpPr/>
      </dsp:nvSpPr>
      <dsp:spPr>
        <a:xfrm>
          <a:off x="1054" y="2897028"/>
          <a:ext cx="2250741" cy="1350444"/>
        </a:xfrm>
        <a:prstGeom prst="rect">
          <a:avLst/>
        </a:prstGeom>
        <a:solidFill>
          <a:schemeClr val="accent5">
            <a:hueOff val="-1021030"/>
            <a:satOff val="-300"/>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288" tIns="115767" rIns="110288" bIns="115767" numCol="1" spcCol="1270" anchor="ctr" anchorCtr="0">
          <a:noAutofit/>
        </a:bodyPr>
        <a:lstStyle/>
        <a:p>
          <a:pPr marL="0" lvl="0" indent="0" algn="ctr" defTabSz="844550">
            <a:lnSpc>
              <a:spcPct val="90000"/>
            </a:lnSpc>
            <a:spcBef>
              <a:spcPct val="0"/>
            </a:spcBef>
            <a:spcAft>
              <a:spcPct val="35000"/>
            </a:spcAft>
            <a:buNone/>
          </a:pPr>
          <a:r>
            <a:rPr lang="fr-CH" sz="1900" kern="1200"/>
            <a:t>Angoissé par la situation</a:t>
          </a:r>
          <a:endParaRPr lang="en-US" sz="1900" kern="1200"/>
        </a:p>
      </dsp:txBody>
      <dsp:txXfrm>
        <a:off x="1054" y="2897028"/>
        <a:ext cx="2250741" cy="1350444"/>
      </dsp:txXfrm>
    </dsp:sp>
    <dsp:sp modelId="{88CDB499-A1C1-CC41-B78D-2401DCDE63AE}">
      <dsp:nvSpPr>
        <dsp:cNvPr id="0" name=""/>
        <dsp:cNvSpPr/>
      </dsp:nvSpPr>
      <dsp:spPr>
        <a:xfrm>
          <a:off x="2769466" y="2897028"/>
          <a:ext cx="2250741" cy="1350444"/>
        </a:xfrm>
        <a:prstGeom prst="rect">
          <a:avLst/>
        </a:prstGeom>
        <a:solidFill>
          <a:schemeClr val="accent5">
            <a:hueOff val="-1531544"/>
            <a:satOff val="-450"/>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288" tIns="115767" rIns="110288" bIns="115767" numCol="1" spcCol="1270" anchor="ctr" anchorCtr="0">
          <a:noAutofit/>
        </a:bodyPr>
        <a:lstStyle/>
        <a:p>
          <a:pPr marL="0" lvl="0" indent="0" algn="ctr" defTabSz="844550">
            <a:lnSpc>
              <a:spcPct val="90000"/>
            </a:lnSpc>
            <a:spcBef>
              <a:spcPct val="0"/>
            </a:spcBef>
            <a:spcAft>
              <a:spcPct val="35000"/>
            </a:spcAft>
            <a:buNone/>
          </a:pPr>
          <a:r>
            <a:rPr lang="fr-CH" sz="1900" kern="1200" dirty="0"/>
            <a:t>Equipier va prendre contact avec le patient et le pouls de la situation</a:t>
          </a:r>
          <a:endParaRPr lang="en-US" sz="1900" kern="1200" dirty="0"/>
        </a:p>
      </dsp:txBody>
      <dsp:txXfrm>
        <a:off x="2769466" y="2897028"/>
        <a:ext cx="2250741" cy="13504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5D78D-AED9-3846-A66A-7D591C296A49}">
      <dsp:nvSpPr>
        <dsp:cNvPr id="0" name=""/>
        <dsp:cNvSpPr/>
      </dsp:nvSpPr>
      <dsp:spPr>
        <a:xfrm>
          <a:off x="0" y="12682"/>
          <a:ext cx="5365102" cy="1814670"/>
        </a:xfrm>
        <a:prstGeom prst="roundRect">
          <a:avLst/>
        </a:prstGeom>
        <a:solidFill>
          <a:schemeClr val="accent5"/>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CH" sz="3300" kern="1200"/>
            <a:t>Le patient refuse catégoriquement toutes prises de constantes</a:t>
          </a:r>
          <a:endParaRPr lang="en-US" sz="3300" kern="1200"/>
        </a:p>
      </dsp:txBody>
      <dsp:txXfrm>
        <a:off x="88585" y="101267"/>
        <a:ext cx="5187932" cy="1637500"/>
      </dsp:txXfrm>
    </dsp:sp>
    <dsp:sp modelId="{DAD11FEA-BC2E-A64F-8C24-F5312FD79F35}">
      <dsp:nvSpPr>
        <dsp:cNvPr id="0" name=""/>
        <dsp:cNvSpPr/>
      </dsp:nvSpPr>
      <dsp:spPr>
        <a:xfrm>
          <a:off x="0" y="1922393"/>
          <a:ext cx="5365102" cy="1814670"/>
        </a:xfrm>
        <a:prstGeom prst="roundRect">
          <a:avLst/>
        </a:prstGeom>
        <a:solidFill>
          <a:schemeClr val="accent6"/>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CH" sz="3300" kern="1200"/>
            <a:t>Récalcitrant, énervé, </a:t>
          </a:r>
          <a:endParaRPr lang="en-US" sz="3300" kern="1200"/>
        </a:p>
      </dsp:txBody>
      <dsp:txXfrm>
        <a:off x="88585" y="2010978"/>
        <a:ext cx="5187932" cy="1637500"/>
      </dsp:txXfrm>
    </dsp:sp>
    <dsp:sp modelId="{CE500909-6C58-FC40-AF40-8A1D22A9CE76}">
      <dsp:nvSpPr>
        <dsp:cNvPr id="0" name=""/>
        <dsp:cNvSpPr/>
      </dsp:nvSpPr>
      <dsp:spPr>
        <a:xfrm>
          <a:off x="0" y="3832103"/>
          <a:ext cx="5365102" cy="1814670"/>
        </a:xfrm>
        <a:prstGeom prst="roundRect">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CH" sz="3300" kern="1200" dirty="0"/>
            <a:t>Ne comprends pas ce que l’on fait la </a:t>
          </a:r>
          <a:endParaRPr lang="en-US" sz="3300" kern="1200" dirty="0"/>
        </a:p>
      </dsp:txBody>
      <dsp:txXfrm>
        <a:off x="88585" y="3920688"/>
        <a:ext cx="5187932" cy="1637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044B5-3557-E94C-90D8-190C1AEE8F57}">
      <dsp:nvSpPr>
        <dsp:cNvPr id="0" name=""/>
        <dsp:cNvSpPr/>
      </dsp:nvSpPr>
      <dsp:spPr>
        <a:xfrm>
          <a:off x="0" y="1018985"/>
          <a:ext cx="5021262" cy="705600"/>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92D7F97D-D08F-3341-B5E2-23C1A64A2D5D}">
      <dsp:nvSpPr>
        <dsp:cNvPr id="0" name=""/>
        <dsp:cNvSpPr/>
      </dsp:nvSpPr>
      <dsp:spPr>
        <a:xfrm>
          <a:off x="251063" y="605704"/>
          <a:ext cx="3514883" cy="82656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54" tIns="0" rIns="132854" bIns="0" numCol="1" spcCol="1270" anchor="ctr" anchorCtr="0">
          <a:noAutofit/>
        </a:bodyPr>
        <a:lstStyle/>
        <a:p>
          <a:pPr marL="0" lvl="0" indent="0" algn="l" defTabSz="1244600">
            <a:lnSpc>
              <a:spcPct val="90000"/>
            </a:lnSpc>
            <a:spcBef>
              <a:spcPct val="0"/>
            </a:spcBef>
            <a:spcAft>
              <a:spcPct val="35000"/>
            </a:spcAft>
            <a:buNone/>
          </a:pPr>
          <a:r>
            <a:rPr lang="fr-CH" sz="2800" kern="1200"/>
            <a:t>Avoir une glycémie ! </a:t>
          </a:r>
          <a:endParaRPr lang="en-US" sz="2800" kern="1200"/>
        </a:p>
      </dsp:txBody>
      <dsp:txXfrm>
        <a:off x="291412" y="646053"/>
        <a:ext cx="3434185" cy="745862"/>
      </dsp:txXfrm>
    </dsp:sp>
    <dsp:sp modelId="{56040CD0-B511-2F49-998F-957510093BD9}">
      <dsp:nvSpPr>
        <dsp:cNvPr id="0" name=""/>
        <dsp:cNvSpPr/>
      </dsp:nvSpPr>
      <dsp:spPr>
        <a:xfrm>
          <a:off x="0" y="2289065"/>
          <a:ext cx="5021262" cy="705600"/>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36DE42C5-035C-1B4C-B00F-2ABFF59A65F0}">
      <dsp:nvSpPr>
        <dsp:cNvPr id="0" name=""/>
        <dsp:cNvSpPr/>
      </dsp:nvSpPr>
      <dsp:spPr>
        <a:xfrm>
          <a:off x="251063" y="1875785"/>
          <a:ext cx="3514883" cy="82656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54" tIns="0" rIns="132854" bIns="0" numCol="1" spcCol="1270" anchor="ctr" anchorCtr="0">
          <a:noAutofit/>
        </a:bodyPr>
        <a:lstStyle/>
        <a:p>
          <a:pPr marL="0" lvl="0" indent="0" algn="l" defTabSz="1244600">
            <a:lnSpc>
              <a:spcPct val="90000"/>
            </a:lnSpc>
            <a:spcBef>
              <a:spcPct val="0"/>
            </a:spcBef>
            <a:spcAft>
              <a:spcPct val="35000"/>
            </a:spcAft>
            <a:buNone/>
          </a:pPr>
          <a:r>
            <a:rPr lang="fr-CH" sz="2800" kern="1200"/>
            <a:t>Je me sacrifie </a:t>
          </a:r>
          <a:endParaRPr lang="en-US" sz="2800" kern="1200"/>
        </a:p>
      </dsp:txBody>
      <dsp:txXfrm>
        <a:off x="291412" y="1916134"/>
        <a:ext cx="3434185" cy="745862"/>
      </dsp:txXfrm>
    </dsp:sp>
    <dsp:sp modelId="{A4D42D27-F115-774E-BC01-E1469BADB25C}">
      <dsp:nvSpPr>
        <dsp:cNvPr id="0" name=""/>
        <dsp:cNvSpPr/>
      </dsp:nvSpPr>
      <dsp:spPr>
        <a:xfrm>
          <a:off x="0" y="3559145"/>
          <a:ext cx="5021262" cy="705600"/>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AD989C8C-191F-4C4A-8AD2-EDAB0EA2048E}">
      <dsp:nvSpPr>
        <dsp:cNvPr id="0" name=""/>
        <dsp:cNvSpPr/>
      </dsp:nvSpPr>
      <dsp:spPr>
        <a:xfrm>
          <a:off x="251063" y="3145865"/>
          <a:ext cx="3514883" cy="82656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854" tIns="0" rIns="132854" bIns="0" numCol="1" spcCol="1270" anchor="ctr" anchorCtr="0">
          <a:noAutofit/>
        </a:bodyPr>
        <a:lstStyle/>
        <a:p>
          <a:pPr marL="0" lvl="0" indent="0" algn="l" defTabSz="1244600">
            <a:lnSpc>
              <a:spcPct val="90000"/>
            </a:lnSpc>
            <a:spcBef>
              <a:spcPct val="0"/>
            </a:spcBef>
            <a:spcAft>
              <a:spcPct val="35000"/>
            </a:spcAft>
            <a:buNone/>
          </a:pPr>
          <a:r>
            <a:rPr lang="fr-CH" sz="2800" kern="1200"/>
            <a:t>Demande de renfort </a:t>
          </a:r>
          <a:endParaRPr lang="en-US" sz="2800" kern="1200"/>
        </a:p>
      </dsp:txBody>
      <dsp:txXfrm>
        <a:off x="291412" y="3186214"/>
        <a:ext cx="3434185" cy="745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574B1-58AD-854D-A9D4-D82E048C1577}">
      <dsp:nvSpPr>
        <dsp:cNvPr id="0" name=""/>
        <dsp:cNvSpPr/>
      </dsp:nvSpPr>
      <dsp:spPr>
        <a:xfrm>
          <a:off x="0" y="2545"/>
          <a:ext cx="3927651"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9B370E6-647D-6A48-86E0-F5045CFA7F84}">
      <dsp:nvSpPr>
        <dsp:cNvPr id="0" name=""/>
        <dsp:cNvSpPr/>
      </dsp:nvSpPr>
      <dsp:spPr>
        <a:xfrm>
          <a:off x="0" y="2545"/>
          <a:ext cx="3927651" cy="173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fr-CH" sz="4900" kern="1200"/>
            <a:t>SMUR arrive</a:t>
          </a:r>
          <a:endParaRPr lang="en-US" sz="4900" kern="1200"/>
        </a:p>
      </dsp:txBody>
      <dsp:txXfrm>
        <a:off x="0" y="2545"/>
        <a:ext cx="3927651" cy="1735871"/>
      </dsp:txXfrm>
    </dsp:sp>
    <dsp:sp modelId="{0F01C718-A45E-AE48-9A58-002DEC6DF569}">
      <dsp:nvSpPr>
        <dsp:cNvPr id="0" name=""/>
        <dsp:cNvSpPr/>
      </dsp:nvSpPr>
      <dsp:spPr>
        <a:xfrm>
          <a:off x="0" y="1738416"/>
          <a:ext cx="3927651"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C07600-74F0-1645-8FC7-7D12DCE14013}">
      <dsp:nvSpPr>
        <dsp:cNvPr id="0" name=""/>
        <dsp:cNvSpPr/>
      </dsp:nvSpPr>
      <dsp:spPr>
        <a:xfrm>
          <a:off x="0" y="1738416"/>
          <a:ext cx="3927651" cy="173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fr-CH" sz="4900" kern="1200"/>
            <a:t>Police arrive</a:t>
          </a:r>
          <a:endParaRPr lang="en-US" sz="4900" kern="1200"/>
        </a:p>
      </dsp:txBody>
      <dsp:txXfrm>
        <a:off x="0" y="1738416"/>
        <a:ext cx="3927651" cy="1735871"/>
      </dsp:txXfrm>
    </dsp:sp>
    <dsp:sp modelId="{EE282061-CDFA-4A41-B312-6F68DE88957F}">
      <dsp:nvSpPr>
        <dsp:cNvPr id="0" name=""/>
        <dsp:cNvSpPr/>
      </dsp:nvSpPr>
      <dsp:spPr>
        <a:xfrm>
          <a:off x="0" y="3474287"/>
          <a:ext cx="3927651"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A381691-961F-8F4A-83C5-9AFF997CD863}">
      <dsp:nvSpPr>
        <dsp:cNvPr id="0" name=""/>
        <dsp:cNvSpPr/>
      </dsp:nvSpPr>
      <dsp:spPr>
        <a:xfrm>
          <a:off x="0" y="3474287"/>
          <a:ext cx="3927651" cy="173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fr-CH" sz="4900" kern="1200"/>
            <a:t>Changement d’état  </a:t>
          </a:r>
          <a:endParaRPr lang="en-US" sz="4900" kern="1200"/>
        </a:p>
      </dsp:txBody>
      <dsp:txXfrm>
        <a:off x="0" y="3474287"/>
        <a:ext cx="3927651" cy="17358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04ABB-8EB4-C247-B155-E22ACA0DE0BB}">
      <dsp:nvSpPr>
        <dsp:cNvPr id="0" name=""/>
        <dsp:cNvSpPr/>
      </dsp:nvSpPr>
      <dsp:spPr>
        <a:xfrm>
          <a:off x="3268" y="894762"/>
          <a:ext cx="2333541" cy="148179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8BE94F-7909-9A4D-B40C-3EAC4B0A86F2}">
      <dsp:nvSpPr>
        <dsp:cNvPr id="0" name=""/>
        <dsp:cNvSpPr/>
      </dsp:nvSpPr>
      <dsp:spPr>
        <a:xfrm>
          <a:off x="262550" y="1141080"/>
          <a:ext cx="2333541" cy="1481798"/>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H" sz="2200" b="1" kern="1200" dirty="0"/>
            <a:t>A</a:t>
          </a:r>
          <a:r>
            <a:rPr lang="fr-CH" sz="2200" kern="1200" dirty="0"/>
            <a:t> libre, pas protéger</a:t>
          </a:r>
          <a:endParaRPr lang="en-US" sz="2200" kern="1200" dirty="0"/>
        </a:p>
      </dsp:txBody>
      <dsp:txXfrm>
        <a:off x="305950" y="1184480"/>
        <a:ext cx="2246741" cy="1394998"/>
      </dsp:txXfrm>
    </dsp:sp>
    <dsp:sp modelId="{04B9283B-71AA-994B-B28B-A248E86363A3}">
      <dsp:nvSpPr>
        <dsp:cNvPr id="0" name=""/>
        <dsp:cNvSpPr/>
      </dsp:nvSpPr>
      <dsp:spPr>
        <a:xfrm>
          <a:off x="2855374" y="894762"/>
          <a:ext cx="2333541" cy="1481798"/>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2D253-E604-9A42-B8BD-55F72126B64B}">
      <dsp:nvSpPr>
        <dsp:cNvPr id="0" name=""/>
        <dsp:cNvSpPr/>
      </dsp:nvSpPr>
      <dsp:spPr>
        <a:xfrm>
          <a:off x="3114657" y="1141080"/>
          <a:ext cx="2333541" cy="1481798"/>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H" sz="2200" b="1" kern="1200" dirty="0"/>
            <a:t>B</a:t>
          </a:r>
          <a:r>
            <a:rPr lang="fr-CH" sz="2200" kern="1200" dirty="0"/>
            <a:t> ample, symétrique, régulier, bon volume</a:t>
          </a:r>
          <a:endParaRPr lang="en-US" sz="2200" kern="1200" dirty="0"/>
        </a:p>
      </dsp:txBody>
      <dsp:txXfrm>
        <a:off x="3158057" y="1184480"/>
        <a:ext cx="2246741" cy="1394998"/>
      </dsp:txXfrm>
    </dsp:sp>
    <dsp:sp modelId="{9C2DFCCB-1666-5C43-9D82-C184F0A92088}">
      <dsp:nvSpPr>
        <dsp:cNvPr id="0" name=""/>
        <dsp:cNvSpPr/>
      </dsp:nvSpPr>
      <dsp:spPr>
        <a:xfrm>
          <a:off x="5707481" y="894762"/>
          <a:ext cx="2333541" cy="1481798"/>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FD1AC-EFCC-5143-AA3F-412717685D64}">
      <dsp:nvSpPr>
        <dsp:cNvPr id="0" name=""/>
        <dsp:cNvSpPr/>
      </dsp:nvSpPr>
      <dsp:spPr>
        <a:xfrm>
          <a:off x="5966763" y="1141080"/>
          <a:ext cx="2333541" cy="1481798"/>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H" sz="2200" b="1" u="none" kern="1200" dirty="0"/>
            <a:t>C</a:t>
          </a:r>
          <a:r>
            <a:rPr lang="fr-CH" sz="2200" kern="1200" dirty="0"/>
            <a:t> radial, bien frappé, régulier </a:t>
          </a:r>
          <a:endParaRPr lang="en-US" sz="2200" kern="1200" dirty="0"/>
        </a:p>
      </dsp:txBody>
      <dsp:txXfrm>
        <a:off x="6010163" y="1184480"/>
        <a:ext cx="2246741" cy="1394998"/>
      </dsp:txXfrm>
    </dsp:sp>
    <dsp:sp modelId="{81014677-C998-B645-AC30-9D9C131E0B18}">
      <dsp:nvSpPr>
        <dsp:cNvPr id="0" name=""/>
        <dsp:cNvSpPr/>
      </dsp:nvSpPr>
      <dsp:spPr>
        <a:xfrm>
          <a:off x="8559587" y="894762"/>
          <a:ext cx="2333541" cy="1481798"/>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BFAD4D-8CAF-5D4A-AC21-0E0CD775B7BA}">
      <dsp:nvSpPr>
        <dsp:cNvPr id="0" name=""/>
        <dsp:cNvSpPr/>
      </dsp:nvSpPr>
      <dsp:spPr>
        <a:xfrm>
          <a:off x="8818870" y="1141080"/>
          <a:ext cx="2333541" cy="1481798"/>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H" sz="2200" b="1" kern="1200" dirty="0"/>
            <a:t>D</a:t>
          </a:r>
          <a:r>
            <a:rPr lang="fr-CH" sz="2200" kern="1200" dirty="0"/>
            <a:t> G-Fast négatif, M&amp;S ok aux 4 membres, pupilles iso / iso</a:t>
          </a:r>
          <a:endParaRPr lang="en-US" sz="2200" kern="1200" dirty="0"/>
        </a:p>
      </dsp:txBody>
      <dsp:txXfrm>
        <a:off x="8862270" y="1184480"/>
        <a:ext cx="2246741" cy="13949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C4E62-643F-344A-BEE6-C38EBE90BFB8}">
      <dsp:nvSpPr>
        <dsp:cNvPr id="0" name=""/>
        <dsp:cNvSpPr/>
      </dsp:nvSpPr>
      <dsp:spPr>
        <a:xfrm>
          <a:off x="0" y="1717"/>
          <a:ext cx="111556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17186-2E86-4340-83BB-E837F4812C54}">
      <dsp:nvSpPr>
        <dsp:cNvPr id="0" name=""/>
        <dsp:cNvSpPr/>
      </dsp:nvSpPr>
      <dsp:spPr>
        <a:xfrm>
          <a:off x="0" y="1717"/>
          <a:ext cx="2231136" cy="1171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kern="1200" dirty="0"/>
            <a:t>Patient calme et collaborant durant tout </a:t>
          </a:r>
          <a:r>
            <a:rPr lang="fr-CH" sz="1800" kern="1200"/>
            <a:t>le trajet </a:t>
          </a:r>
          <a:endParaRPr lang="en-US" sz="1800" kern="1200"/>
        </a:p>
      </dsp:txBody>
      <dsp:txXfrm>
        <a:off x="0" y="1717"/>
        <a:ext cx="2231136" cy="1171402"/>
      </dsp:txXfrm>
    </dsp:sp>
    <dsp:sp modelId="{AA2D95C4-E082-5841-9D8C-FF9A4FAC7681}">
      <dsp:nvSpPr>
        <dsp:cNvPr id="0" name=""/>
        <dsp:cNvSpPr/>
      </dsp:nvSpPr>
      <dsp:spPr>
        <a:xfrm>
          <a:off x="0" y="1173119"/>
          <a:ext cx="11155680" cy="0"/>
        </a:xfrm>
        <a:prstGeom prst="line">
          <a:avLst/>
        </a:prstGeom>
        <a:solidFill>
          <a:schemeClr val="accent3">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8231CB-2993-0E4C-8745-3B97B71A0970}">
      <dsp:nvSpPr>
        <dsp:cNvPr id="0" name=""/>
        <dsp:cNvSpPr/>
      </dsp:nvSpPr>
      <dsp:spPr>
        <a:xfrm>
          <a:off x="0" y="1173119"/>
          <a:ext cx="2231136" cy="1171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kern="1200"/>
            <a:t>Refais un primaire complet avec l’ambulancier </a:t>
          </a:r>
          <a:r>
            <a:rPr lang="fr-CH" sz="1800" kern="1200">
              <a:sym typeface="Wingdings" panose="05000000000000000000" pitchFamily="2" charset="2"/>
            </a:rPr>
            <a:t></a:t>
          </a:r>
          <a:r>
            <a:rPr lang="fr-CH" sz="1800" kern="1200"/>
            <a:t> pas de changements </a:t>
          </a:r>
          <a:endParaRPr lang="en-US" sz="1800" kern="1200"/>
        </a:p>
      </dsp:txBody>
      <dsp:txXfrm>
        <a:off x="0" y="1173119"/>
        <a:ext cx="2231136" cy="1171402"/>
      </dsp:txXfrm>
    </dsp:sp>
    <dsp:sp modelId="{7710132F-0D1D-BD4A-AF1E-A1D19140F7EC}">
      <dsp:nvSpPr>
        <dsp:cNvPr id="0" name=""/>
        <dsp:cNvSpPr/>
      </dsp:nvSpPr>
      <dsp:spPr>
        <a:xfrm>
          <a:off x="0" y="2344522"/>
          <a:ext cx="11155680" cy="0"/>
        </a:xfrm>
        <a:prstGeom prst="line">
          <a:avLst/>
        </a:prstGeom>
        <a:solidFill>
          <a:schemeClr val="accent3">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168D2F-73B5-C149-ACB6-C30413E3C0EA}">
      <dsp:nvSpPr>
        <dsp:cNvPr id="0" name=""/>
        <dsp:cNvSpPr/>
      </dsp:nvSpPr>
      <dsp:spPr>
        <a:xfrm>
          <a:off x="0" y="2344522"/>
          <a:ext cx="2231136" cy="1171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CH" sz="1800" kern="1200"/>
            <a:t>Un </a:t>
          </a:r>
          <a:r>
            <a:rPr lang="fr-CH" sz="1800" b="1" kern="1200"/>
            <a:t>E</a:t>
          </a:r>
          <a:r>
            <a:rPr lang="fr-CH" sz="1800" kern="1200"/>
            <a:t> complet:</a:t>
          </a:r>
          <a:endParaRPr lang="en-US" sz="1800" kern="1200"/>
        </a:p>
      </dsp:txBody>
      <dsp:txXfrm>
        <a:off x="0" y="2344522"/>
        <a:ext cx="2231136" cy="1171402"/>
      </dsp:txXfrm>
    </dsp:sp>
    <dsp:sp modelId="{44A27E42-4BB0-B548-AD12-611B1FAFAD68}">
      <dsp:nvSpPr>
        <dsp:cNvPr id="0" name=""/>
        <dsp:cNvSpPr/>
      </dsp:nvSpPr>
      <dsp:spPr>
        <a:xfrm>
          <a:off x="2398471" y="2353745"/>
          <a:ext cx="8757208" cy="18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r-CH" sz="800" kern="1200"/>
            <a:t>Pas de douleurs à la nuque </a:t>
          </a:r>
          <a:endParaRPr lang="en-US" sz="800" kern="1200"/>
        </a:p>
      </dsp:txBody>
      <dsp:txXfrm>
        <a:off x="2398471" y="2353745"/>
        <a:ext cx="8757208" cy="184461"/>
      </dsp:txXfrm>
    </dsp:sp>
    <dsp:sp modelId="{2E540615-9806-DF46-BE6E-A4F0CD733E97}">
      <dsp:nvSpPr>
        <dsp:cNvPr id="0" name=""/>
        <dsp:cNvSpPr/>
      </dsp:nvSpPr>
      <dsp:spPr>
        <a:xfrm>
          <a:off x="2231136" y="2538206"/>
          <a:ext cx="8924544" cy="0"/>
        </a:xfrm>
        <a:prstGeom prst="line">
          <a:avLst/>
        </a:prstGeom>
        <a:solidFill>
          <a:schemeClr val="accent3">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717A797C-EEC6-B142-8F59-979E7E5D74F0}">
      <dsp:nvSpPr>
        <dsp:cNvPr id="0" name=""/>
        <dsp:cNvSpPr/>
      </dsp:nvSpPr>
      <dsp:spPr>
        <a:xfrm>
          <a:off x="2398471" y="2547429"/>
          <a:ext cx="8757208" cy="18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r-CH" sz="800" kern="1200"/>
            <a:t>Pas de DRS </a:t>
          </a:r>
          <a:endParaRPr lang="en-US" sz="800" kern="1200"/>
        </a:p>
      </dsp:txBody>
      <dsp:txXfrm>
        <a:off x="2398471" y="2547429"/>
        <a:ext cx="8757208" cy="184461"/>
      </dsp:txXfrm>
    </dsp:sp>
    <dsp:sp modelId="{9C738D8D-B27E-E447-ADCD-F9C7257D0755}">
      <dsp:nvSpPr>
        <dsp:cNvPr id="0" name=""/>
        <dsp:cNvSpPr/>
      </dsp:nvSpPr>
      <dsp:spPr>
        <a:xfrm>
          <a:off x="2231136" y="2731891"/>
          <a:ext cx="8924544" cy="0"/>
        </a:xfrm>
        <a:prstGeom prst="line">
          <a:avLst/>
        </a:prstGeom>
        <a:solidFill>
          <a:schemeClr val="accent3">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774FDAFE-19BB-DD4A-8286-A27AF5AD7C50}">
      <dsp:nvSpPr>
        <dsp:cNvPr id="0" name=""/>
        <dsp:cNvSpPr/>
      </dsp:nvSpPr>
      <dsp:spPr>
        <a:xfrm>
          <a:off x="2398471" y="2741114"/>
          <a:ext cx="8757208" cy="18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r-CH" sz="800" kern="1200"/>
            <a:t>Pas de morsure de langue</a:t>
          </a:r>
          <a:endParaRPr lang="en-US" sz="800" kern="1200"/>
        </a:p>
      </dsp:txBody>
      <dsp:txXfrm>
        <a:off x="2398471" y="2741114"/>
        <a:ext cx="8757208" cy="184461"/>
      </dsp:txXfrm>
    </dsp:sp>
    <dsp:sp modelId="{F8591F0B-A704-9442-9B34-5B8F310CAEF9}">
      <dsp:nvSpPr>
        <dsp:cNvPr id="0" name=""/>
        <dsp:cNvSpPr/>
      </dsp:nvSpPr>
      <dsp:spPr>
        <a:xfrm>
          <a:off x="2231136" y="2925575"/>
          <a:ext cx="8924544" cy="0"/>
        </a:xfrm>
        <a:prstGeom prst="line">
          <a:avLst/>
        </a:prstGeom>
        <a:solidFill>
          <a:schemeClr val="accent3">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05DA4F3B-1034-6B4B-ACCB-282142717B67}">
      <dsp:nvSpPr>
        <dsp:cNvPr id="0" name=""/>
        <dsp:cNvSpPr/>
      </dsp:nvSpPr>
      <dsp:spPr>
        <a:xfrm>
          <a:off x="2398471" y="2934799"/>
          <a:ext cx="8757208" cy="18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r-CH" sz="800" kern="1200"/>
            <a:t>Pas de perte d’urine </a:t>
          </a:r>
          <a:endParaRPr lang="en-US" sz="800" kern="1200"/>
        </a:p>
      </dsp:txBody>
      <dsp:txXfrm>
        <a:off x="2398471" y="2934799"/>
        <a:ext cx="8757208" cy="184461"/>
      </dsp:txXfrm>
    </dsp:sp>
    <dsp:sp modelId="{3D255CE5-C8BE-C048-8126-6772909DC35E}">
      <dsp:nvSpPr>
        <dsp:cNvPr id="0" name=""/>
        <dsp:cNvSpPr/>
      </dsp:nvSpPr>
      <dsp:spPr>
        <a:xfrm>
          <a:off x="2231136" y="3119260"/>
          <a:ext cx="8924544" cy="0"/>
        </a:xfrm>
        <a:prstGeom prst="line">
          <a:avLst/>
        </a:prstGeom>
        <a:solidFill>
          <a:schemeClr val="accent3">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DADC2A62-CB3E-284E-8E91-1AC22BAE679A}">
      <dsp:nvSpPr>
        <dsp:cNvPr id="0" name=""/>
        <dsp:cNvSpPr/>
      </dsp:nvSpPr>
      <dsp:spPr>
        <a:xfrm>
          <a:off x="2398471" y="3128483"/>
          <a:ext cx="8757208" cy="18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r-CH" sz="800" kern="1200"/>
            <a:t>Pas de pétéchies </a:t>
          </a:r>
          <a:endParaRPr lang="en-US" sz="800" kern="1200"/>
        </a:p>
      </dsp:txBody>
      <dsp:txXfrm>
        <a:off x="2398471" y="3128483"/>
        <a:ext cx="8757208" cy="184461"/>
      </dsp:txXfrm>
    </dsp:sp>
    <dsp:sp modelId="{17967ADA-B1F1-A642-9DAB-50CE029BF219}">
      <dsp:nvSpPr>
        <dsp:cNvPr id="0" name=""/>
        <dsp:cNvSpPr/>
      </dsp:nvSpPr>
      <dsp:spPr>
        <a:xfrm>
          <a:off x="2231136" y="3312945"/>
          <a:ext cx="8924544" cy="0"/>
        </a:xfrm>
        <a:prstGeom prst="line">
          <a:avLst/>
        </a:prstGeom>
        <a:solidFill>
          <a:schemeClr val="accent3">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B4629E76-3C3F-A54F-A4A9-F1EA1B320F02}">
      <dsp:nvSpPr>
        <dsp:cNvPr id="0" name=""/>
        <dsp:cNvSpPr/>
      </dsp:nvSpPr>
      <dsp:spPr>
        <a:xfrm>
          <a:off x="2398471" y="3322168"/>
          <a:ext cx="8757208" cy="184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r-CH" sz="800" kern="1200"/>
            <a:t>Pas de notion de chute récente</a:t>
          </a:r>
          <a:endParaRPr lang="en-US" sz="800" kern="1200"/>
        </a:p>
      </dsp:txBody>
      <dsp:txXfrm>
        <a:off x="2398471" y="3322168"/>
        <a:ext cx="8757208" cy="184461"/>
      </dsp:txXfrm>
    </dsp:sp>
    <dsp:sp modelId="{4EC9E438-95AD-8F41-9908-6C0ECAA1CF36}">
      <dsp:nvSpPr>
        <dsp:cNvPr id="0" name=""/>
        <dsp:cNvSpPr/>
      </dsp:nvSpPr>
      <dsp:spPr>
        <a:xfrm>
          <a:off x="2231136" y="3506629"/>
          <a:ext cx="8924544"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83604-99DB-AB44-B301-448450395673}" type="datetimeFigureOut">
              <a:rPr lang="fr-CH" smtClean="0"/>
              <a:t>12.09.22</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BD4A0-6374-4E4F-9A65-639AC73AA09A}" type="slidenum">
              <a:rPr lang="fr-CH" smtClean="0"/>
              <a:t>‹N°›</a:t>
            </a:fld>
            <a:endParaRPr lang="fr-CH"/>
          </a:p>
        </p:txBody>
      </p:sp>
    </p:spTree>
    <p:extLst>
      <p:ext uri="{BB962C8B-B14F-4D97-AF65-F5344CB8AC3E}">
        <p14:creationId xmlns:p14="http://schemas.microsoft.com/office/powerpoint/2010/main" val="3904604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2</a:t>
            </a:fld>
            <a:endParaRPr lang="fr-CH"/>
          </a:p>
        </p:txBody>
      </p:sp>
    </p:spTree>
    <p:extLst>
      <p:ext uri="{BB962C8B-B14F-4D97-AF65-F5344CB8AC3E}">
        <p14:creationId xmlns:p14="http://schemas.microsoft.com/office/powerpoint/2010/main" val="359148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Dans l’ambulance je refais un primaire complet avec mon référent de la journée, on résume la situation, on essaye de démêler les choses et de comprendre. </a:t>
            </a:r>
          </a:p>
          <a:p>
            <a:r>
              <a:rPr lang="fr-CH" dirty="0"/>
              <a:t>Au niveau de la destination j’avais le choix entre l’hôpital de </a:t>
            </a:r>
            <a:r>
              <a:rPr lang="fr-CH" dirty="0" err="1"/>
              <a:t>Rennaz</a:t>
            </a:r>
            <a:r>
              <a:rPr lang="fr-CH" dirty="0"/>
              <a:t> ou le CHUV. </a:t>
            </a:r>
          </a:p>
          <a:p>
            <a:r>
              <a:rPr lang="fr-CH" dirty="0"/>
              <a:t>Au vue de l’agitation initiale, la perte de connaissance, le changement d’état et d’humeur en accord avec mon référent on part le CHUV </a:t>
            </a:r>
            <a:r>
              <a:rPr lang="fr-CH" dirty="0" err="1"/>
              <a:t>Naca</a:t>
            </a:r>
            <a:r>
              <a:rPr lang="fr-CH" dirty="0"/>
              <a:t> 4 avec police, 30 minutes de routes. </a:t>
            </a:r>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14</a:t>
            </a:fld>
            <a:endParaRPr lang="fr-CH"/>
          </a:p>
        </p:txBody>
      </p:sp>
    </p:spTree>
    <p:extLst>
      <p:ext uri="{BB962C8B-B14F-4D97-AF65-F5344CB8AC3E}">
        <p14:creationId xmlns:p14="http://schemas.microsoft.com/office/powerpoint/2010/main" val="3608829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15</a:t>
            </a:fld>
            <a:endParaRPr lang="fr-CH"/>
          </a:p>
        </p:txBody>
      </p:sp>
    </p:spTree>
    <p:extLst>
      <p:ext uri="{BB962C8B-B14F-4D97-AF65-F5344CB8AC3E}">
        <p14:creationId xmlns:p14="http://schemas.microsoft.com/office/powerpoint/2010/main" val="114338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Alcool </a:t>
            </a:r>
            <a:r>
              <a:rPr lang="fr-CH" dirty="0">
                <a:sym typeface="Wingdings" pitchFamily="2" charset="2"/>
              </a:rPr>
              <a:t> pas de </a:t>
            </a:r>
            <a:r>
              <a:rPr lang="fr-CH" dirty="0" err="1">
                <a:sym typeface="Wingdings" pitchFamily="2" charset="2"/>
              </a:rPr>
              <a:t>foeteur</a:t>
            </a:r>
            <a:r>
              <a:rPr lang="fr-CH" dirty="0">
                <a:sym typeface="Wingdings" pitchFamily="2" charset="2"/>
              </a:rPr>
              <a:t> OH</a:t>
            </a:r>
          </a:p>
          <a:p>
            <a:r>
              <a:rPr lang="fr-CH" dirty="0">
                <a:sym typeface="Wingdings" pitchFamily="2" charset="2"/>
              </a:rPr>
              <a:t>E, pas de crises, endocrino et &amp; électrolytes prise de sang pour savoir, </a:t>
            </a:r>
          </a:p>
          <a:p>
            <a:r>
              <a:rPr lang="fr-CH" dirty="0">
                <a:sym typeface="Wingdings" pitchFamily="2" charset="2"/>
              </a:rPr>
              <a:t>Infection, pas vue de portes d’entrée (légère température à 38)</a:t>
            </a:r>
          </a:p>
          <a:p>
            <a:r>
              <a:rPr lang="fr-CH" dirty="0">
                <a:sym typeface="Wingdings" pitchFamily="2" charset="2"/>
              </a:rPr>
              <a:t>Oxygène: pas de problème de B, </a:t>
            </a:r>
            <a:r>
              <a:rPr lang="fr-CH" dirty="0" err="1">
                <a:sym typeface="Wingdings" pitchFamily="2" charset="2"/>
              </a:rPr>
              <a:t>opiacès</a:t>
            </a:r>
            <a:r>
              <a:rPr lang="fr-CH" dirty="0">
                <a:sym typeface="Wingdings" pitchFamily="2" charset="2"/>
              </a:rPr>
              <a:t> ? Apparemment pas¨</a:t>
            </a:r>
          </a:p>
          <a:p>
            <a:r>
              <a:rPr lang="fr-CH" dirty="0">
                <a:sym typeface="Wingdings" pitchFamily="2" charset="2"/>
              </a:rPr>
              <a:t>Urémie: pas de problèmes rénale connu </a:t>
            </a:r>
          </a:p>
          <a:p>
            <a:r>
              <a:rPr lang="fr-CH" dirty="0">
                <a:sym typeface="Wingdings" pitchFamily="2" charset="2"/>
              </a:rPr>
              <a:t>Insuline; glycémie dans la norme</a:t>
            </a:r>
          </a:p>
          <a:p>
            <a:r>
              <a:rPr lang="fr-CH" dirty="0">
                <a:sym typeface="Wingdings" pitchFamily="2" charset="2"/>
              </a:rPr>
              <a:t>Psychiatrie: dernier diagnostic de travail, pas de problèmes psy selon les collègues </a:t>
            </a:r>
          </a:p>
          <a:p>
            <a:r>
              <a:rPr lang="fr-CH" dirty="0">
                <a:sym typeface="Wingdings" pitchFamily="2" charset="2"/>
              </a:rPr>
              <a:t>Stroke: g-fast négatif, pas de trauma, constantes ok, pas DRS</a:t>
            </a:r>
            <a:endParaRPr lang="fr-CH" dirty="0"/>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16</a:t>
            </a:fld>
            <a:endParaRPr lang="fr-CH"/>
          </a:p>
        </p:txBody>
      </p:sp>
    </p:spTree>
    <p:extLst>
      <p:ext uri="{BB962C8B-B14F-4D97-AF65-F5344CB8AC3E}">
        <p14:creationId xmlns:p14="http://schemas.microsoft.com/office/powerpoint/2010/main" val="2866553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17</a:t>
            </a:fld>
            <a:endParaRPr lang="fr-CH"/>
          </a:p>
        </p:txBody>
      </p:sp>
    </p:spTree>
    <p:extLst>
      <p:ext uri="{BB962C8B-B14F-4D97-AF65-F5344CB8AC3E}">
        <p14:creationId xmlns:p14="http://schemas.microsoft.com/office/powerpoint/2010/main" val="1287390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Au final après discussions avec les ambulanciers avec qui j’étais et moulte recherche on part sur un delirium aigue suite au burn-out du patient qui décompense. </a:t>
            </a:r>
          </a:p>
          <a:p>
            <a:endParaRPr lang="fr-CH" dirty="0"/>
          </a:p>
          <a:p>
            <a:r>
              <a:rPr lang="fr-CH" dirty="0"/>
              <a:t>Cela reste qu’une supposition. Malgré plusieurs relances de ma part envers le service ambulancier afin d’avoir une catamnèse j’ai eu zéro retour. </a:t>
            </a:r>
          </a:p>
          <a:p>
            <a:endParaRPr lang="fr-CH" dirty="0"/>
          </a:p>
          <a:p>
            <a:r>
              <a:rPr lang="fr-CH" dirty="0"/>
              <a:t>C’est une réalité du métier, on amené des patients sans vraiment savoir ce qu’ils ont, mais surtout sans avoir accès à la catamnèse ! </a:t>
            </a:r>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18</a:t>
            </a:fld>
            <a:endParaRPr lang="fr-CH"/>
          </a:p>
        </p:txBody>
      </p:sp>
    </p:spTree>
    <p:extLst>
      <p:ext uri="{BB962C8B-B14F-4D97-AF65-F5344CB8AC3E}">
        <p14:creationId xmlns:p14="http://schemas.microsoft.com/office/powerpoint/2010/main" val="576963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19</a:t>
            </a:fld>
            <a:endParaRPr lang="fr-CH"/>
          </a:p>
        </p:txBody>
      </p:sp>
    </p:spTree>
    <p:extLst>
      <p:ext uri="{BB962C8B-B14F-4D97-AF65-F5344CB8AC3E}">
        <p14:creationId xmlns:p14="http://schemas.microsoft.com/office/powerpoint/2010/main" val="89116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3</a:t>
            </a:fld>
            <a:endParaRPr lang="fr-CH"/>
          </a:p>
        </p:txBody>
      </p:sp>
    </p:spTree>
    <p:extLst>
      <p:ext uri="{BB962C8B-B14F-4D97-AF65-F5344CB8AC3E}">
        <p14:creationId xmlns:p14="http://schemas.microsoft.com/office/powerpoint/2010/main" val="168415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6</a:t>
            </a:fld>
            <a:endParaRPr lang="fr-CH"/>
          </a:p>
        </p:txBody>
      </p:sp>
    </p:spTree>
    <p:extLst>
      <p:ext uri="{BB962C8B-B14F-4D97-AF65-F5344CB8AC3E}">
        <p14:creationId xmlns:p14="http://schemas.microsoft.com/office/powerpoint/2010/main" val="287474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Je décide de scinder l’équipe en deux. Je vais prendre des informations auprès des collègues du patient et demande à l’équipier d’aller.. </a:t>
            </a:r>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8</a:t>
            </a:fld>
            <a:endParaRPr lang="fr-CH"/>
          </a:p>
        </p:txBody>
      </p:sp>
    </p:spTree>
    <p:extLst>
      <p:ext uri="{BB962C8B-B14F-4D97-AF65-F5344CB8AC3E}">
        <p14:creationId xmlns:p14="http://schemas.microsoft.com/office/powerpoint/2010/main" val="40952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9</a:t>
            </a:fld>
            <a:endParaRPr lang="fr-CH"/>
          </a:p>
        </p:txBody>
      </p:sp>
    </p:spTree>
    <p:extLst>
      <p:ext uri="{BB962C8B-B14F-4D97-AF65-F5344CB8AC3E}">
        <p14:creationId xmlns:p14="http://schemas.microsoft.com/office/powerpoint/2010/main" val="336330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 patient est absolument pas collaborant, refuse tout, commence à être verbalement agressif. Il nous fais tourner en bourrique. Imaginez une chaise de bureau, il tourne en ronde dessus. Un collègue et moi on tente d’avoir des infos, une sorte d’anamnèse, rien. Le 3</a:t>
            </a:r>
            <a:r>
              <a:rPr lang="fr-CH" baseline="30000" dirty="0"/>
              <a:t>ième</a:t>
            </a:r>
            <a:r>
              <a:rPr lang="fr-CH" dirty="0"/>
              <a:t> ambulancier, très intelligemment enlève du bureau en face du patient, ciseau, ouvre lettre. Le temps passe, on arrive à rien, les collègues s’impatiente et nous disent qu’on sait pas travailler, on pas des ambulanciers. L’atmosphère générale se dégrade. </a:t>
            </a:r>
          </a:p>
          <a:p>
            <a:endParaRPr lang="fr-CH" dirty="0"/>
          </a:p>
          <a:p>
            <a:r>
              <a:rPr lang="fr-CH" dirty="0"/>
              <a:t>Dans un élan de motivation, je me fais avoir par le patient, il me dit «vous me montrer ce que c’est cette histoire de glycémie et je le fais». De bon cœur je me pique le doigt pour au final rien du tout. Patient refuse d’</a:t>
            </a:r>
            <a:r>
              <a:rPr lang="fr-CH" dirty="0" err="1"/>
              <a:t>obtemperer</a:t>
            </a:r>
            <a:r>
              <a:rPr lang="fr-CH" dirty="0"/>
              <a:t>. Avec mon collègue on essaye de manière un peut plus «brusque», je vais pour lui maintenir la main, le patient chercher à me mordre. </a:t>
            </a:r>
          </a:p>
          <a:p>
            <a:endParaRPr lang="fr-CH" dirty="0"/>
          </a:p>
          <a:p>
            <a:r>
              <a:rPr lang="fr-CH" dirty="0"/>
              <a:t>Du coup on arrête tout, demande de renfort police &amp; SMUR pour «agitation» </a:t>
            </a:r>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10</a:t>
            </a:fld>
            <a:endParaRPr lang="fr-CH"/>
          </a:p>
        </p:txBody>
      </p:sp>
    </p:spTree>
    <p:extLst>
      <p:ext uri="{BB962C8B-B14F-4D97-AF65-F5344CB8AC3E}">
        <p14:creationId xmlns:p14="http://schemas.microsoft.com/office/powerpoint/2010/main" val="303863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11</a:t>
            </a:fld>
            <a:endParaRPr lang="fr-CH"/>
          </a:p>
        </p:txBody>
      </p:sp>
    </p:spTree>
    <p:extLst>
      <p:ext uri="{BB962C8B-B14F-4D97-AF65-F5344CB8AC3E}">
        <p14:creationId xmlns:p14="http://schemas.microsoft.com/office/powerpoint/2010/main" val="42686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Tous les renforts demandés arrivent relativement vite, on se retrouve à 8 intervenants dans 20 m carrés. J’essaye de faire des transmission à peut-près correct au SMUR, pendant ce temps le la police tente de communiquer avec le patient. </a:t>
            </a:r>
          </a:p>
          <a:p>
            <a:endParaRPr lang="fr-CH" dirty="0"/>
          </a:p>
          <a:p>
            <a:r>
              <a:rPr lang="fr-CH" dirty="0"/>
              <a:t>BOUM, plus de sons plus de lumière, le patient s’</a:t>
            </a:r>
            <a:r>
              <a:rPr lang="fr-CH" dirty="0" err="1"/>
              <a:t>éffondre</a:t>
            </a:r>
            <a:r>
              <a:rPr lang="fr-CH" dirty="0"/>
              <a:t> de se chaise, GCS 3. La je panique. </a:t>
            </a:r>
          </a:p>
          <a:p>
            <a:endParaRPr lang="fr-CH" dirty="0"/>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12</a:t>
            </a:fld>
            <a:endParaRPr lang="fr-CH"/>
          </a:p>
        </p:txBody>
      </p:sp>
    </p:spTree>
    <p:extLst>
      <p:ext uri="{BB962C8B-B14F-4D97-AF65-F5344CB8AC3E}">
        <p14:creationId xmlns:p14="http://schemas.microsoft.com/office/powerpoint/2010/main" val="292177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 doc se mets à la tête, stimule le patient, ne réagit que à la douleur et il localise. </a:t>
            </a:r>
          </a:p>
          <a:p>
            <a:r>
              <a:rPr lang="fr-CH" dirty="0"/>
              <a:t>Je demande un scope complet à un </a:t>
            </a:r>
            <a:r>
              <a:rPr lang="fr-CH" dirty="0" err="1"/>
              <a:t>ambu</a:t>
            </a:r>
            <a:r>
              <a:rPr lang="fr-CH" dirty="0"/>
              <a:t> et la relève civière à aube et brancard prêt en bas. L’infirmier SMUR pose un CVP. La police pousse tous les bureau d’un côté</a:t>
            </a:r>
          </a:p>
          <a:p>
            <a:r>
              <a:rPr lang="fr-CH" dirty="0"/>
              <a:t>On peut enfin faire une évaluation primaire avec la doc qui donne; </a:t>
            </a:r>
          </a:p>
          <a:p>
            <a:r>
              <a:rPr lang="fr-CH" dirty="0"/>
              <a:t>Au final la perte de connaissance aura durer environ 2 minutes, le temps que notre collègue arrive avec la civière. Le patient se réveille, se mets debout et recommence à s’agiter. </a:t>
            </a:r>
          </a:p>
          <a:p>
            <a:r>
              <a:rPr lang="fr-CH" dirty="0"/>
              <a:t>La police cadre très vite Mr qui réponde bien l’uniforme. Le SMUR est appelé sur une autre intervention, il nous délègue 5 mg de midazolam en cas d’agitation. </a:t>
            </a:r>
          </a:p>
          <a:p>
            <a:endParaRPr lang="fr-CH" dirty="0"/>
          </a:p>
          <a:p>
            <a:r>
              <a:rPr lang="fr-CH" dirty="0"/>
              <a:t>Au final Mr marche jusqu’au brancard. </a:t>
            </a:r>
          </a:p>
        </p:txBody>
      </p:sp>
      <p:sp>
        <p:nvSpPr>
          <p:cNvPr id="4" name="Espace réservé du numéro de diapositive 3"/>
          <p:cNvSpPr>
            <a:spLocks noGrp="1"/>
          </p:cNvSpPr>
          <p:nvPr>
            <p:ph type="sldNum" sz="quarter" idx="5"/>
          </p:nvPr>
        </p:nvSpPr>
        <p:spPr/>
        <p:txBody>
          <a:bodyPr/>
          <a:lstStyle/>
          <a:p>
            <a:fld id="{EFBBD4A0-6374-4E4F-9A65-639AC73AA09A}" type="slidenum">
              <a:rPr lang="fr-CH" smtClean="0"/>
              <a:t>13</a:t>
            </a:fld>
            <a:endParaRPr lang="fr-CH"/>
          </a:p>
        </p:txBody>
      </p:sp>
    </p:spTree>
    <p:extLst>
      <p:ext uri="{BB962C8B-B14F-4D97-AF65-F5344CB8AC3E}">
        <p14:creationId xmlns:p14="http://schemas.microsoft.com/office/powerpoint/2010/main" val="345388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9/12/22</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10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9/12/22</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126709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9/12/22</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‹N°›</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398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9/12/22</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04863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9/12/22</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19839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9/12/22</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297509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9/12/22</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102811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9/12/22</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189363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9/12/22</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45141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9/12/22</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‹N°›</a:t>
            </a:fld>
            <a:endParaRPr lang="en-US"/>
          </a:p>
        </p:txBody>
      </p:sp>
    </p:spTree>
    <p:extLst>
      <p:ext uri="{BB962C8B-B14F-4D97-AF65-F5344CB8AC3E}">
        <p14:creationId xmlns:p14="http://schemas.microsoft.com/office/powerpoint/2010/main" val="333367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9/12/22</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‹N°›</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2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9/12/22</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‹N°›</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782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25.svg"/><Relationship Id="rId5" Type="http://schemas.openxmlformats.org/officeDocument/2006/relationships/diagramQuickStyle" Target="../diagrams/quickStyle6.xml"/><Relationship Id="rId10" Type="http://schemas.openxmlformats.org/officeDocument/2006/relationships/image" Target="../media/image24.png"/><Relationship Id="rId4" Type="http://schemas.openxmlformats.org/officeDocument/2006/relationships/diagramLayout" Target="../diagrams/layout6.xml"/><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30.svg"/><Relationship Id="rId5" Type="http://schemas.openxmlformats.org/officeDocument/2006/relationships/diagramQuickStyle" Target="../diagrams/quickStyle9.xml"/><Relationship Id="rId10" Type="http://schemas.openxmlformats.org/officeDocument/2006/relationships/image" Target="../media/image29.png"/><Relationship Id="rId4" Type="http://schemas.openxmlformats.org/officeDocument/2006/relationships/diagramLayout" Target="../diagrams/layout9.xml"/><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3.pn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34.svg"/><Relationship Id="rId9" Type="http://schemas.microsoft.com/office/2007/relationships/diagramDrawing" Target="../diagrams/drawing10.xml"/></Relationships>
</file>

<file path=ppt/slides/_rels/slide16.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36.svg"/><Relationship Id="rId9" Type="http://schemas.openxmlformats.org/officeDocument/2006/relationships/image" Target="../media/image31.png"/><Relationship Id="rId1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50.svg"/><Relationship Id="rId5" Type="http://schemas.openxmlformats.org/officeDocument/2006/relationships/diagramQuickStyle" Target="../diagrams/quickStyle11.xml"/><Relationship Id="rId10" Type="http://schemas.openxmlformats.org/officeDocument/2006/relationships/image" Target="../media/image49.png"/><Relationship Id="rId4" Type="http://schemas.openxmlformats.org/officeDocument/2006/relationships/diagramLayout" Target="../diagrams/layout11.xml"/><Relationship Id="rId9" Type="http://schemas.openxmlformats.org/officeDocument/2006/relationships/image" Target="../media/image48.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9.svg"/><Relationship Id="rId7" Type="http://schemas.openxmlformats.org/officeDocument/2006/relationships/diagramLayout" Target="../diagrams/layout3.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1.svg"/><Relationship Id="rId10" Type="http://schemas.microsoft.com/office/2007/relationships/diagramDrawing" Target="../diagrams/drawing3.xml"/><Relationship Id="rId4" Type="http://schemas.openxmlformats.org/officeDocument/2006/relationships/image" Target="../media/image20.pn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E839E0E-B6C3-1E5E-5C9A-972EA987F60E}"/>
              </a:ext>
            </a:extLst>
          </p:cNvPr>
          <p:cNvPicPr>
            <a:picLocks noChangeAspect="1"/>
          </p:cNvPicPr>
          <p:nvPr/>
        </p:nvPicPr>
        <p:blipFill rotWithShape="1">
          <a:blip r:embed="rId2">
            <a:alphaModFix amt="40000"/>
          </a:blip>
          <a:srcRect t="26704" b="17740"/>
          <a:stretch/>
        </p:blipFill>
        <p:spPr>
          <a:xfrm>
            <a:off x="-2" y="-4"/>
            <a:ext cx="12192001" cy="6858001"/>
          </a:xfrm>
          <a:prstGeom prst="rect">
            <a:avLst/>
          </a:prstGeom>
        </p:spPr>
      </p:pic>
      <p:sp>
        <p:nvSpPr>
          <p:cNvPr id="2" name="Titre 1">
            <a:extLst>
              <a:ext uri="{FF2B5EF4-FFF2-40B4-BE49-F238E27FC236}">
                <a16:creationId xmlns:a16="http://schemas.microsoft.com/office/drawing/2014/main" id="{0C6AC6E8-4D28-54C1-9389-F343B5EE560A}"/>
              </a:ext>
            </a:extLst>
          </p:cNvPr>
          <p:cNvSpPr>
            <a:spLocks noGrp="1"/>
          </p:cNvSpPr>
          <p:nvPr>
            <p:ph type="ctrTitle"/>
          </p:nvPr>
        </p:nvSpPr>
        <p:spPr>
          <a:xfrm>
            <a:off x="517870" y="978408"/>
            <a:ext cx="5021182" cy="2334248"/>
          </a:xfrm>
        </p:spPr>
        <p:txBody>
          <a:bodyPr anchor="t">
            <a:normAutofit/>
          </a:bodyPr>
          <a:lstStyle/>
          <a:p>
            <a:pPr>
              <a:lnSpc>
                <a:spcPct val="90000"/>
              </a:lnSpc>
            </a:pPr>
            <a:r>
              <a:rPr lang="fr-CH">
                <a:solidFill>
                  <a:srgbClr val="FFFFFF"/>
                </a:solidFill>
              </a:rPr>
              <a:t>Agitation et troubles de la conscience </a:t>
            </a:r>
          </a:p>
        </p:txBody>
      </p:sp>
      <p:sp>
        <p:nvSpPr>
          <p:cNvPr id="3" name="Sous-titre 2">
            <a:extLst>
              <a:ext uri="{FF2B5EF4-FFF2-40B4-BE49-F238E27FC236}">
                <a16:creationId xmlns:a16="http://schemas.microsoft.com/office/drawing/2014/main" id="{DBD16B84-AB72-8787-07D9-BB4CC897580B}"/>
              </a:ext>
            </a:extLst>
          </p:cNvPr>
          <p:cNvSpPr>
            <a:spLocks noGrp="1"/>
          </p:cNvSpPr>
          <p:nvPr>
            <p:ph type="subTitle" idx="1"/>
          </p:nvPr>
        </p:nvSpPr>
        <p:spPr>
          <a:xfrm>
            <a:off x="6652366" y="4017818"/>
            <a:ext cx="5040785" cy="1828799"/>
          </a:xfrm>
        </p:spPr>
        <p:txBody>
          <a:bodyPr anchor="b">
            <a:normAutofit/>
          </a:bodyPr>
          <a:lstStyle/>
          <a:p>
            <a:r>
              <a:rPr lang="fr-CH" sz="2000">
                <a:solidFill>
                  <a:srgbClr val="FFFFFF"/>
                </a:solidFill>
              </a:rPr>
              <a:t>L’importance d’avoir accès à la catamnèse </a:t>
            </a:r>
          </a:p>
          <a:p>
            <a:r>
              <a:rPr lang="fr-CH" sz="2000">
                <a:solidFill>
                  <a:srgbClr val="FFFFFF"/>
                </a:solidFill>
              </a:rPr>
              <a:t>Benjamin Orange </a:t>
            </a:r>
          </a:p>
          <a:p>
            <a:r>
              <a:rPr lang="fr-CH" sz="2000">
                <a:solidFill>
                  <a:srgbClr val="FFFFFF"/>
                </a:solidFill>
              </a:rPr>
              <a:t>Ambulancier ES </a:t>
            </a:r>
          </a:p>
          <a:p>
            <a:r>
              <a:rPr lang="fr-CH" sz="2000">
                <a:solidFill>
                  <a:srgbClr val="FFFFFF"/>
                </a:solidFill>
              </a:rPr>
              <a:t>Volée 19-22 ESAMB</a:t>
            </a:r>
          </a:p>
        </p:txBody>
      </p:sp>
      <p:sp>
        <p:nvSpPr>
          <p:cNvPr id="13" name="Rectangle 1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99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F54E661-3AEF-116F-FA63-856F8010F67A}"/>
              </a:ext>
            </a:extLst>
          </p:cNvPr>
          <p:cNvSpPr>
            <a:spLocks noGrp="1"/>
          </p:cNvSpPr>
          <p:nvPr>
            <p:ph type="title"/>
          </p:nvPr>
        </p:nvSpPr>
        <p:spPr>
          <a:xfrm>
            <a:off x="517870" y="976160"/>
            <a:ext cx="5021183" cy="2452840"/>
          </a:xfrm>
        </p:spPr>
        <p:txBody>
          <a:bodyPr>
            <a:normAutofit/>
          </a:bodyPr>
          <a:lstStyle/>
          <a:p>
            <a:pPr>
              <a:lnSpc>
                <a:spcPct val="90000"/>
              </a:lnSpc>
            </a:pPr>
            <a:r>
              <a:rPr lang="fr-CH" dirty="0"/>
              <a:t>Quelle stratégie adopté ?</a:t>
            </a:r>
          </a:p>
        </p:txBody>
      </p:sp>
      <p:sp>
        <p:nvSpPr>
          <p:cNvPr id="18" name="Rectangle 17">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808AB-2943-464C-A710-F2A18D869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Espace réservé du contenu 2">
            <a:extLst>
              <a:ext uri="{FF2B5EF4-FFF2-40B4-BE49-F238E27FC236}">
                <a16:creationId xmlns:a16="http://schemas.microsoft.com/office/drawing/2014/main" id="{5EEFEC55-9EBC-586E-016D-2CFB39509CAE}"/>
              </a:ext>
            </a:extLst>
          </p:cNvPr>
          <p:cNvGraphicFramePr>
            <a:graphicFrameLocks noGrp="1"/>
          </p:cNvGraphicFramePr>
          <p:nvPr>
            <p:ph idx="1"/>
            <p:extLst>
              <p:ext uri="{D42A27DB-BD31-4B8C-83A1-F6EECF244321}">
                <p14:modId xmlns:p14="http://schemas.microsoft.com/office/powerpoint/2010/main" val="767437103"/>
              </p:ext>
            </p:extLst>
          </p:nvPr>
        </p:nvGraphicFramePr>
        <p:xfrm>
          <a:off x="6662738" y="969963"/>
          <a:ext cx="5021262" cy="487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que 4" descr="Homme policier contour">
            <a:extLst>
              <a:ext uri="{FF2B5EF4-FFF2-40B4-BE49-F238E27FC236}">
                <a16:creationId xmlns:a16="http://schemas.microsoft.com/office/drawing/2014/main" id="{7245F7EE-77C4-A796-6789-DE7562C048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04908" y="4523071"/>
            <a:ext cx="739541" cy="739541"/>
          </a:xfrm>
          <a:prstGeom prst="rect">
            <a:avLst/>
          </a:prstGeom>
        </p:spPr>
      </p:pic>
      <p:pic>
        <p:nvPicPr>
          <p:cNvPr id="7" name="Graphique 6" descr="Femme médecin contour">
            <a:extLst>
              <a:ext uri="{FF2B5EF4-FFF2-40B4-BE49-F238E27FC236}">
                <a16:creationId xmlns:a16="http://schemas.microsoft.com/office/drawing/2014/main" id="{5A8409A5-CAB0-7771-8E1A-CC386429DFE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44454" y="4523070"/>
            <a:ext cx="739541" cy="739541"/>
          </a:xfrm>
          <a:prstGeom prst="rect">
            <a:avLst/>
          </a:prstGeom>
        </p:spPr>
      </p:pic>
    </p:spTree>
    <p:extLst>
      <p:ext uri="{BB962C8B-B14F-4D97-AF65-F5344CB8AC3E}">
        <p14:creationId xmlns:p14="http://schemas.microsoft.com/office/powerpoint/2010/main" val="394461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7E2F724-2FB3-4D1D-A730-739B8654C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lèches pointant vers la droite tandis qu'une pointe vers la gauche">
            <a:extLst>
              <a:ext uri="{FF2B5EF4-FFF2-40B4-BE49-F238E27FC236}">
                <a16:creationId xmlns:a16="http://schemas.microsoft.com/office/drawing/2014/main" id="{15786CDA-EF89-F92A-2415-275EEDE3095B}"/>
              </a:ext>
            </a:extLst>
          </p:cNvPr>
          <p:cNvPicPr>
            <a:picLocks noChangeAspect="1"/>
          </p:cNvPicPr>
          <p:nvPr/>
        </p:nvPicPr>
        <p:blipFill rotWithShape="1">
          <a:blip r:embed="rId3">
            <a:alphaModFix amt="40000"/>
          </a:blip>
          <a:srcRect t="8325" b="7406"/>
          <a:stretch/>
        </p:blipFill>
        <p:spPr>
          <a:xfrm>
            <a:off x="-1" y="0"/>
            <a:ext cx="12192001" cy="6858001"/>
          </a:xfrm>
          <a:prstGeom prst="rect">
            <a:avLst/>
          </a:prstGeom>
        </p:spPr>
      </p:pic>
      <p:sp>
        <p:nvSpPr>
          <p:cNvPr id="2" name="Titre 1">
            <a:extLst>
              <a:ext uri="{FF2B5EF4-FFF2-40B4-BE49-F238E27FC236}">
                <a16:creationId xmlns:a16="http://schemas.microsoft.com/office/drawing/2014/main" id="{2FE4A2D2-DEF4-5BE1-3066-25BA36CE6ED4}"/>
              </a:ext>
            </a:extLst>
          </p:cNvPr>
          <p:cNvSpPr>
            <a:spLocks noGrp="1"/>
          </p:cNvSpPr>
          <p:nvPr>
            <p:ph type="title"/>
          </p:nvPr>
        </p:nvSpPr>
        <p:spPr>
          <a:xfrm>
            <a:off x="517870" y="978408"/>
            <a:ext cx="5021182" cy="2334248"/>
          </a:xfrm>
        </p:spPr>
        <p:txBody>
          <a:bodyPr vert="horz" lIns="91440" tIns="45720" rIns="91440" bIns="45720" rtlCol="0" anchor="t">
            <a:normAutofit/>
          </a:bodyPr>
          <a:lstStyle/>
          <a:p>
            <a:r>
              <a:rPr lang="en-US" dirty="0" err="1">
                <a:solidFill>
                  <a:srgbClr val="FFFFFF"/>
                </a:solidFill>
              </a:rPr>
              <a:t>Changement</a:t>
            </a:r>
            <a:r>
              <a:rPr lang="en-US" dirty="0">
                <a:solidFill>
                  <a:srgbClr val="FFFFFF"/>
                </a:solidFill>
              </a:rPr>
              <a:t> de </a:t>
            </a:r>
            <a:r>
              <a:rPr lang="en-US" dirty="0" err="1">
                <a:solidFill>
                  <a:srgbClr val="FFFFFF"/>
                </a:solidFill>
              </a:rPr>
              <a:t>stratégie</a:t>
            </a:r>
            <a:endParaRPr lang="en-US" dirty="0">
              <a:solidFill>
                <a:srgbClr val="FFFFFF"/>
              </a:solidFill>
            </a:endParaRPr>
          </a:p>
        </p:txBody>
      </p:sp>
      <p:sp>
        <p:nvSpPr>
          <p:cNvPr id="17" name="Rectangle 16">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56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23F9191-ED89-4F61-8B8F-97E567D9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1B89562-5B78-3718-89F7-7BB946BF2B76}"/>
              </a:ext>
            </a:extLst>
          </p:cNvPr>
          <p:cNvSpPr>
            <a:spLocks noGrp="1"/>
          </p:cNvSpPr>
          <p:nvPr>
            <p:ph type="title"/>
          </p:nvPr>
        </p:nvSpPr>
        <p:spPr>
          <a:xfrm>
            <a:off x="517868" y="976160"/>
            <a:ext cx="6144231" cy="1934172"/>
          </a:xfrm>
        </p:spPr>
        <p:txBody>
          <a:bodyPr>
            <a:normAutofit/>
          </a:bodyPr>
          <a:lstStyle/>
          <a:p>
            <a:r>
              <a:rPr lang="fr-CH" dirty="0"/>
              <a:t>Evolution de la PEC</a:t>
            </a:r>
          </a:p>
        </p:txBody>
      </p:sp>
      <p:sp>
        <p:nvSpPr>
          <p:cNvPr id="27" name="Rectangle 26">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133035C-46AF-4B6B-A264-C0D48C50B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8379" y="610900"/>
            <a:ext cx="393922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Espace réservé du contenu 2">
            <a:extLst>
              <a:ext uri="{FF2B5EF4-FFF2-40B4-BE49-F238E27FC236}">
                <a16:creationId xmlns:a16="http://schemas.microsoft.com/office/drawing/2014/main" id="{0462E37C-9133-8B57-A5E4-3BB78AC07156}"/>
              </a:ext>
            </a:extLst>
          </p:cNvPr>
          <p:cNvGraphicFramePr>
            <a:graphicFrameLocks noGrp="1"/>
          </p:cNvGraphicFramePr>
          <p:nvPr>
            <p:ph idx="1"/>
            <p:extLst>
              <p:ext uri="{D42A27DB-BD31-4B8C-83A1-F6EECF244321}">
                <p14:modId xmlns:p14="http://schemas.microsoft.com/office/powerpoint/2010/main" val="1379211300"/>
              </p:ext>
            </p:extLst>
          </p:nvPr>
        </p:nvGraphicFramePr>
        <p:xfrm>
          <a:off x="7746477" y="976160"/>
          <a:ext cx="3927651" cy="521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184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909B3F3-FF7F-0E72-C604-9E7F92DFD145}"/>
              </a:ext>
            </a:extLst>
          </p:cNvPr>
          <p:cNvSpPr>
            <a:spLocks noGrp="1"/>
          </p:cNvSpPr>
          <p:nvPr>
            <p:ph type="title"/>
          </p:nvPr>
        </p:nvSpPr>
        <p:spPr>
          <a:xfrm>
            <a:off x="521208" y="976160"/>
            <a:ext cx="11155680" cy="1636411"/>
          </a:xfrm>
        </p:spPr>
        <p:txBody>
          <a:bodyPr>
            <a:normAutofit/>
          </a:bodyPr>
          <a:lstStyle/>
          <a:p>
            <a:r>
              <a:rPr lang="fr-CH" dirty="0"/>
              <a:t>Evaluation primaire </a:t>
            </a:r>
          </a:p>
        </p:txBody>
      </p:sp>
      <p:sp>
        <p:nvSpPr>
          <p:cNvPr id="19" name="Rectangle 18">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Espace réservé du contenu 2">
            <a:extLst>
              <a:ext uri="{FF2B5EF4-FFF2-40B4-BE49-F238E27FC236}">
                <a16:creationId xmlns:a16="http://schemas.microsoft.com/office/drawing/2014/main" id="{926556BC-3A18-DEC0-03E4-8291188C3D0F}"/>
              </a:ext>
            </a:extLst>
          </p:cNvPr>
          <p:cNvGraphicFramePr>
            <a:graphicFrameLocks noGrp="1"/>
          </p:cNvGraphicFramePr>
          <p:nvPr>
            <p:ph idx="1"/>
            <p:extLst>
              <p:ext uri="{D42A27DB-BD31-4B8C-83A1-F6EECF244321}">
                <p14:modId xmlns:p14="http://schemas.microsoft.com/office/powerpoint/2010/main" val="33888290"/>
              </p:ext>
            </p:extLst>
          </p:nvPr>
        </p:nvGraphicFramePr>
        <p:xfrm>
          <a:off x="528320" y="2780521"/>
          <a:ext cx="11155680" cy="3517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D8360331-0CEB-52C7-48B2-D0B4AD6D041B}"/>
              </a:ext>
            </a:extLst>
          </p:cNvPr>
          <p:cNvSpPr txBox="1"/>
          <p:nvPr/>
        </p:nvSpPr>
        <p:spPr>
          <a:xfrm>
            <a:off x="9568543" y="942220"/>
            <a:ext cx="2236072" cy="1754326"/>
          </a:xfrm>
          <a:prstGeom prst="rect">
            <a:avLst/>
          </a:prstGeom>
          <a:noFill/>
        </p:spPr>
        <p:txBody>
          <a:bodyPr wrap="square" rtlCol="0">
            <a:spAutoFit/>
          </a:bodyPr>
          <a:lstStyle/>
          <a:p>
            <a:endParaRPr lang="fr-CH" dirty="0"/>
          </a:p>
          <a:p>
            <a:r>
              <a:rPr lang="fr-CH" b="1" dirty="0"/>
              <a:t>FC</a:t>
            </a:r>
            <a:r>
              <a:rPr lang="fr-CH" dirty="0"/>
              <a:t>: 98 bpm</a:t>
            </a:r>
          </a:p>
          <a:p>
            <a:r>
              <a:rPr lang="fr-CH" b="1" dirty="0"/>
              <a:t>TA</a:t>
            </a:r>
            <a:r>
              <a:rPr lang="fr-CH" dirty="0"/>
              <a:t>: 120/68</a:t>
            </a:r>
          </a:p>
          <a:p>
            <a:r>
              <a:rPr lang="fr-CH" b="1" dirty="0"/>
              <a:t>SpO2</a:t>
            </a:r>
            <a:r>
              <a:rPr lang="fr-CH" dirty="0"/>
              <a:t>: 97%</a:t>
            </a:r>
          </a:p>
          <a:p>
            <a:r>
              <a:rPr lang="fr-CH" b="1" dirty="0"/>
              <a:t>Température</a:t>
            </a:r>
            <a:r>
              <a:rPr lang="fr-CH" dirty="0"/>
              <a:t>: 38 ºC</a:t>
            </a:r>
          </a:p>
          <a:p>
            <a:r>
              <a:rPr lang="fr-CH" b="1" dirty="0"/>
              <a:t>Glycémie</a:t>
            </a:r>
            <a:r>
              <a:rPr lang="fr-CH" dirty="0"/>
              <a:t>: 6,3 </a:t>
            </a:r>
            <a:r>
              <a:rPr lang="fr-CH" dirty="0" err="1"/>
              <a:t>Hgt</a:t>
            </a:r>
            <a:endParaRPr lang="fr-CH" dirty="0"/>
          </a:p>
        </p:txBody>
      </p:sp>
    </p:spTree>
    <p:extLst>
      <p:ext uri="{BB962C8B-B14F-4D97-AF65-F5344CB8AC3E}">
        <p14:creationId xmlns:p14="http://schemas.microsoft.com/office/powerpoint/2010/main" val="338487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CE58B1A-2FE8-59C3-CC92-34219A4EB69B}"/>
              </a:ext>
            </a:extLst>
          </p:cNvPr>
          <p:cNvSpPr>
            <a:spLocks noGrp="1"/>
          </p:cNvSpPr>
          <p:nvPr>
            <p:ph type="title"/>
          </p:nvPr>
        </p:nvSpPr>
        <p:spPr>
          <a:xfrm>
            <a:off x="521208" y="976160"/>
            <a:ext cx="11155680" cy="1636411"/>
          </a:xfrm>
        </p:spPr>
        <p:txBody>
          <a:bodyPr>
            <a:normAutofit/>
          </a:bodyPr>
          <a:lstStyle/>
          <a:p>
            <a:r>
              <a:rPr lang="fr-CH" dirty="0"/>
              <a:t>Dans l’ambulance</a:t>
            </a:r>
          </a:p>
        </p:txBody>
      </p:sp>
      <p:sp>
        <p:nvSpPr>
          <p:cNvPr id="20" name="Rectangle 19">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5EE6B45C-40EA-ECBE-3939-FF35C88D3905}"/>
              </a:ext>
            </a:extLst>
          </p:cNvPr>
          <p:cNvGraphicFramePr>
            <a:graphicFrameLocks noGrp="1"/>
          </p:cNvGraphicFramePr>
          <p:nvPr>
            <p:ph idx="1"/>
            <p:extLst>
              <p:ext uri="{D42A27DB-BD31-4B8C-83A1-F6EECF244321}">
                <p14:modId xmlns:p14="http://schemas.microsoft.com/office/powerpoint/2010/main" val="1488651573"/>
              </p:ext>
            </p:extLst>
          </p:nvPr>
        </p:nvGraphicFramePr>
        <p:xfrm>
          <a:off x="528320" y="2780521"/>
          <a:ext cx="11155680" cy="3517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que 5" descr="Ambulance avec un remplissage uni">
            <a:extLst>
              <a:ext uri="{FF2B5EF4-FFF2-40B4-BE49-F238E27FC236}">
                <a16:creationId xmlns:a16="http://schemas.microsoft.com/office/drawing/2014/main" id="{8207BEFD-F728-F6AA-F026-37A6F6D270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67258" y="2931362"/>
            <a:ext cx="914400" cy="914400"/>
          </a:xfrm>
          <a:prstGeom prst="rect">
            <a:avLst/>
          </a:prstGeom>
        </p:spPr>
      </p:pic>
      <p:pic>
        <p:nvPicPr>
          <p:cNvPr id="16" name="Graphique 15" descr="Impatient contour">
            <a:extLst>
              <a:ext uri="{FF2B5EF4-FFF2-40B4-BE49-F238E27FC236}">
                <a16:creationId xmlns:a16="http://schemas.microsoft.com/office/drawing/2014/main" id="{F396C17A-1FFC-CCF7-2662-9EFCA5A3EE5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67258" y="4013712"/>
            <a:ext cx="914400" cy="914400"/>
          </a:xfrm>
          <a:prstGeom prst="rect">
            <a:avLst/>
          </a:prstGeom>
        </p:spPr>
      </p:pic>
      <p:pic>
        <p:nvPicPr>
          <p:cNvPr id="22" name="Graphique 21" descr="Seringue contour">
            <a:extLst>
              <a:ext uri="{FF2B5EF4-FFF2-40B4-BE49-F238E27FC236}">
                <a16:creationId xmlns:a16="http://schemas.microsoft.com/office/drawing/2014/main" id="{B7675A8A-D738-C1C4-98A0-F5C50440A23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81658" y="779785"/>
            <a:ext cx="685801" cy="685801"/>
          </a:xfrm>
          <a:prstGeom prst="rect">
            <a:avLst/>
          </a:prstGeom>
        </p:spPr>
      </p:pic>
    </p:spTree>
    <p:extLst>
      <p:ext uri="{BB962C8B-B14F-4D97-AF65-F5344CB8AC3E}">
        <p14:creationId xmlns:p14="http://schemas.microsoft.com/office/powerpoint/2010/main" val="172431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E773B9E-384A-2D62-C5C8-41574A92D311}"/>
              </a:ext>
            </a:extLst>
          </p:cNvPr>
          <p:cNvSpPr>
            <a:spLocks noGrp="1"/>
          </p:cNvSpPr>
          <p:nvPr>
            <p:ph type="title"/>
          </p:nvPr>
        </p:nvSpPr>
        <p:spPr>
          <a:xfrm>
            <a:off x="5539121" y="976160"/>
            <a:ext cx="6144230" cy="1934172"/>
          </a:xfrm>
        </p:spPr>
        <p:txBody>
          <a:bodyPr>
            <a:normAutofit/>
          </a:bodyPr>
          <a:lstStyle/>
          <a:p>
            <a:r>
              <a:rPr lang="fr-CH" dirty="0"/>
              <a:t>Au CHUV</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871"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Hôpital contour">
            <a:extLst>
              <a:ext uri="{FF2B5EF4-FFF2-40B4-BE49-F238E27FC236}">
                <a16:creationId xmlns:a16="http://schemas.microsoft.com/office/drawing/2014/main" id="{61BC4E52-5A90-64EB-0BE7-B1BA282291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7870" y="1974903"/>
            <a:ext cx="4023360" cy="4023360"/>
          </a:xfrm>
          <a:prstGeom prst="rect">
            <a:avLst/>
          </a:prstGeom>
        </p:spPr>
      </p:pic>
      <p:graphicFrame>
        <p:nvGraphicFramePr>
          <p:cNvPr id="18" name="Content Placeholder 8">
            <a:extLst>
              <a:ext uri="{FF2B5EF4-FFF2-40B4-BE49-F238E27FC236}">
                <a16:creationId xmlns:a16="http://schemas.microsoft.com/office/drawing/2014/main" id="{B37AE2C7-8EA8-25D9-ACD8-C3F7FCF2194C}"/>
              </a:ext>
            </a:extLst>
          </p:cNvPr>
          <p:cNvGraphicFramePr>
            <a:graphicFrameLocks noGrp="1"/>
          </p:cNvGraphicFramePr>
          <p:nvPr>
            <p:ph idx="1"/>
            <p:extLst>
              <p:ext uri="{D42A27DB-BD31-4B8C-83A1-F6EECF244321}">
                <p14:modId xmlns:p14="http://schemas.microsoft.com/office/powerpoint/2010/main" val="1286741755"/>
              </p:ext>
            </p:extLst>
          </p:nvPr>
        </p:nvGraphicFramePr>
        <p:xfrm>
          <a:off x="5539121" y="3172570"/>
          <a:ext cx="6144230" cy="30162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Rectangle 15">
            <a:extLst>
              <a:ext uri="{FF2B5EF4-FFF2-40B4-BE49-F238E27FC236}">
                <a16:creationId xmlns:a16="http://schemas.microsoft.com/office/drawing/2014/main" id="{02AF664E-956D-40D1-9B64-72A785708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40233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47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F9816-9F9B-9BAA-6EB1-1D0C2B0E3F49}"/>
              </a:ext>
            </a:extLst>
          </p:cNvPr>
          <p:cNvSpPr>
            <a:spLocks noGrp="1"/>
          </p:cNvSpPr>
          <p:nvPr>
            <p:ph type="title"/>
          </p:nvPr>
        </p:nvSpPr>
        <p:spPr/>
        <p:txBody>
          <a:bodyPr/>
          <a:lstStyle/>
          <a:p>
            <a:r>
              <a:rPr lang="fr-CH" dirty="0"/>
              <a:t>AEIOUTPIS</a:t>
            </a:r>
          </a:p>
        </p:txBody>
      </p:sp>
      <p:sp>
        <p:nvSpPr>
          <p:cNvPr id="3" name="Espace réservé du contenu 2">
            <a:extLst>
              <a:ext uri="{FF2B5EF4-FFF2-40B4-BE49-F238E27FC236}">
                <a16:creationId xmlns:a16="http://schemas.microsoft.com/office/drawing/2014/main" id="{EFD83D4A-95F8-688D-5872-482B83561426}"/>
              </a:ext>
            </a:extLst>
          </p:cNvPr>
          <p:cNvSpPr>
            <a:spLocks noGrp="1"/>
          </p:cNvSpPr>
          <p:nvPr>
            <p:ph idx="1"/>
          </p:nvPr>
        </p:nvSpPr>
        <p:spPr/>
        <p:txBody>
          <a:bodyPr/>
          <a:lstStyle/>
          <a:p>
            <a:r>
              <a:rPr lang="fr-CH" b="1" dirty="0"/>
              <a:t>A</a:t>
            </a:r>
            <a:r>
              <a:rPr lang="fr-CH" dirty="0"/>
              <a:t>: alcool</a:t>
            </a:r>
          </a:p>
          <a:p>
            <a:r>
              <a:rPr lang="fr-CH" b="1" dirty="0"/>
              <a:t>E</a:t>
            </a:r>
            <a:r>
              <a:rPr lang="fr-CH" dirty="0"/>
              <a:t>: épilepsie, endocrino, électrolytes</a:t>
            </a:r>
          </a:p>
          <a:p>
            <a:r>
              <a:rPr lang="fr-CH" b="1" dirty="0"/>
              <a:t>I</a:t>
            </a:r>
            <a:r>
              <a:rPr lang="fr-CH" dirty="0"/>
              <a:t>: infection</a:t>
            </a:r>
          </a:p>
          <a:p>
            <a:r>
              <a:rPr lang="fr-CH" b="1" dirty="0"/>
              <a:t>O</a:t>
            </a:r>
            <a:r>
              <a:rPr lang="fr-CH" dirty="0"/>
              <a:t>: oxygène (hypoxie), opiacés</a:t>
            </a:r>
          </a:p>
          <a:p>
            <a:r>
              <a:rPr lang="fr-CH" b="1" dirty="0"/>
              <a:t>U</a:t>
            </a:r>
            <a:r>
              <a:rPr lang="fr-CH" dirty="0"/>
              <a:t>: urémie</a:t>
            </a:r>
          </a:p>
          <a:p>
            <a:r>
              <a:rPr lang="fr-CH" b="1" dirty="0" err="1"/>
              <a:t>T</a:t>
            </a:r>
            <a:r>
              <a:rPr lang="fr-CH" dirty="0"/>
              <a:t>: trauma, température, toxiques</a:t>
            </a:r>
          </a:p>
          <a:p>
            <a:r>
              <a:rPr lang="fr-CH" b="1" dirty="0"/>
              <a:t>I</a:t>
            </a:r>
            <a:r>
              <a:rPr lang="fr-CH" dirty="0"/>
              <a:t>: insuline (diabète)</a:t>
            </a:r>
          </a:p>
          <a:p>
            <a:r>
              <a:rPr lang="fr-CH" b="1" dirty="0"/>
              <a:t>P</a:t>
            </a:r>
            <a:r>
              <a:rPr lang="fr-CH" dirty="0"/>
              <a:t>: psychiatrie </a:t>
            </a:r>
          </a:p>
          <a:p>
            <a:r>
              <a:rPr lang="fr-CH" b="1" dirty="0"/>
              <a:t>S</a:t>
            </a:r>
            <a:r>
              <a:rPr lang="fr-CH" dirty="0"/>
              <a:t>: stroke,  shock, seizures</a:t>
            </a:r>
          </a:p>
        </p:txBody>
      </p:sp>
      <p:pic>
        <p:nvPicPr>
          <p:cNvPr id="5" name="Graphique 4" descr="Vin avec un remplissage uni">
            <a:extLst>
              <a:ext uri="{FF2B5EF4-FFF2-40B4-BE49-F238E27FC236}">
                <a16:creationId xmlns:a16="http://schemas.microsoft.com/office/drawing/2014/main" id="{8F054D62-588D-3929-D1D4-801F3E7496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2399" y="844107"/>
            <a:ext cx="576944" cy="576944"/>
          </a:xfrm>
          <a:prstGeom prst="rect">
            <a:avLst/>
          </a:prstGeom>
        </p:spPr>
      </p:pic>
      <p:pic>
        <p:nvPicPr>
          <p:cNvPr id="7" name="Graphique 6" descr="Poumons contour">
            <a:extLst>
              <a:ext uri="{FF2B5EF4-FFF2-40B4-BE49-F238E27FC236}">
                <a16:creationId xmlns:a16="http://schemas.microsoft.com/office/drawing/2014/main" id="{D05FCB18-51F3-E476-32FE-4829827794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2828" y="2188029"/>
            <a:ext cx="696686" cy="696686"/>
          </a:xfrm>
          <a:prstGeom prst="rect">
            <a:avLst/>
          </a:prstGeom>
        </p:spPr>
      </p:pic>
      <p:pic>
        <p:nvPicPr>
          <p:cNvPr id="9" name="Graphique 8" descr="Radioactif avec un remplissage uni">
            <a:extLst>
              <a:ext uri="{FF2B5EF4-FFF2-40B4-BE49-F238E27FC236}">
                <a16:creationId xmlns:a16="http://schemas.microsoft.com/office/drawing/2014/main" id="{4A1F12EF-65E5-BAF6-2964-4FEF8D1ACC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61171" y="3309257"/>
            <a:ext cx="457200" cy="457200"/>
          </a:xfrm>
          <a:prstGeom prst="rect">
            <a:avLst/>
          </a:prstGeom>
        </p:spPr>
      </p:pic>
      <p:pic>
        <p:nvPicPr>
          <p:cNvPr id="11" name="Graphique 10" descr="Seringue contour">
            <a:extLst>
              <a:ext uri="{FF2B5EF4-FFF2-40B4-BE49-F238E27FC236}">
                <a16:creationId xmlns:a16="http://schemas.microsoft.com/office/drawing/2014/main" id="{D4C8FD90-84C5-4022-CC0D-42A231709CB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80855" y="3766457"/>
            <a:ext cx="457200" cy="457200"/>
          </a:xfrm>
          <a:prstGeom prst="rect">
            <a:avLst/>
          </a:prstGeom>
        </p:spPr>
      </p:pic>
      <p:pic>
        <p:nvPicPr>
          <p:cNvPr id="13" name="Graphique 12" descr="Cœur avec battements avec un remplissage uni">
            <a:extLst>
              <a:ext uri="{FF2B5EF4-FFF2-40B4-BE49-F238E27FC236}">
                <a16:creationId xmlns:a16="http://schemas.microsoft.com/office/drawing/2014/main" id="{22A52A74-4AC5-843E-C7E9-E5BD9F138C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55628" y="4637314"/>
            <a:ext cx="544286" cy="544286"/>
          </a:xfrm>
          <a:prstGeom prst="rect">
            <a:avLst/>
          </a:prstGeom>
        </p:spPr>
      </p:pic>
      <p:pic>
        <p:nvPicPr>
          <p:cNvPr id="15" name="Graphique 14" descr="Bière contour">
            <a:extLst>
              <a:ext uri="{FF2B5EF4-FFF2-40B4-BE49-F238E27FC236}">
                <a16:creationId xmlns:a16="http://schemas.microsoft.com/office/drawing/2014/main" id="{315BF96C-4972-9484-A215-F42093543A8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181301" y="804573"/>
            <a:ext cx="656011" cy="656011"/>
          </a:xfrm>
          <a:prstGeom prst="rect">
            <a:avLst/>
          </a:prstGeom>
        </p:spPr>
      </p:pic>
    </p:spTree>
    <p:extLst>
      <p:ext uri="{BB962C8B-B14F-4D97-AF65-F5344CB8AC3E}">
        <p14:creationId xmlns:p14="http://schemas.microsoft.com/office/powerpoint/2010/main" val="1921658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63E4489-50F2-0C52-0A90-85EED7CCAD90}"/>
              </a:ext>
            </a:extLst>
          </p:cNvPr>
          <p:cNvSpPr>
            <a:spLocks noGrp="1"/>
          </p:cNvSpPr>
          <p:nvPr>
            <p:ph type="title"/>
          </p:nvPr>
        </p:nvSpPr>
        <p:spPr>
          <a:xfrm>
            <a:off x="517869" y="976160"/>
            <a:ext cx="8686800" cy="1934172"/>
          </a:xfrm>
        </p:spPr>
        <p:txBody>
          <a:bodyPr>
            <a:normAutofit/>
          </a:bodyPr>
          <a:lstStyle/>
          <a:p>
            <a:r>
              <a:rPr lang="fr-CH"/>
              <a:t>Alors selon vous, il à quoi le patient ? </a:t>
            </a:r>
            <a:endParaRPr lang="fr-CH" dirty="0"/>
          </a:p>
        </p:txBody>
      </p:sp>
      <p:sp>
        <p:nvSpPr>
          <p:cNvPr id="19" name="Rectangle 9">
            <a:extLst>
              <a:ext uri="{FF2B5EF4-FFF2-40B4-BE49-F238E27FC236}">
                <a16:creationId xmlns:a16="http://schemas.microsoft.com/office/drawing/2014/main" id="{5B8D7907-8AB9-4E98-A576-1A13AECED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73252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Aide avec un remplissage uni">
            <a:extLst>
              <a:ext uri="{FF2B5EF4-FFF2-40B4-BE49-F238E27FC236}">
                <a16:creationId xmlns:a16="http://schemas.microsoft.com/office/drawing/2014/main" id="{185D1550-44AE-CD77-83F0-FC70985D369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5829752" y="2024744"/>
            <a:ext cx="3422206" cy="3422206"/>
          </a:xfrm>
        </p:spPr>
      </p:pic>
    </p:spTree>
    <p:extLst>
      <p:ext uri="{BB962C8B-B14F-4D97-AF65-F5344CB8AC3E}">
        <p14:creationId xmlns:p14="http://schemas.microsoft.com/office/powerpoint/2010/main" val="1545879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8255A16-7A15-E7E2-F223-C0F3DD46A1B1}"/>
              </a:ext>
            </a:extLst>
          </p:cNvPr>
          <p:cNvSpPr>
            <a:spLocks noGrp="1"/>
          </p:cNvSpPr>
          <p:nvPr>
            <p:ph type="title"/>
          </p:nvPr>
        </p:nvSpPr>
        <p:spPr>
          <a:xfrm>
            <a:off x="517870" y="976160"/>
            <a:ext cx="5021183" cy="2452840"/>
          </a:xfrm>
        </p:spPr>
        <p:txBody>
          <a:bodyPr>
            <a:normAutofit fontScale="90000"/>
          </a:bodyPr>
          <a:lstStyle/>
          <a:p>
            <a:r>
              <a:rPr lang="fr-CH" dirty="0"/>
              <a:t>Diagnostic différentiel retenu </a:t>
            </a:r>
          </a:p>
        </p:txBody>
      </p:sp>
      <p:sp>
        <p:nvSpPr>
          <p:cNvPr id="11" name="Rectangle 10">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178A1CD8-C034-3BD1-F46C-C7DD99838020}"/>
              </a:ext>
            </a:extLst>
          </p:cNvPr>
          <p:cNvGraphicFramePr>
            <a:graphicFrameLocks noGrp="1"/>
          </p:cNvGraphicFramePr>
          <p:nvPr>
            <p:ph idx="1"/>
            <p:extLst>
              <p:ext uri="{D42A27DB-BD31-4B8C-83A1-F6EECF244321}">
                <p14:modId xmlns:p14="http://schemas.microsoft.com/office/powerpoint/2010/main" val="3539411891"/>
              </p:ext>
            </p:extLst>
          </p:nvPr>
        </p:nvGraphicFramePr>
        <p:xfrm>
          <a:off x="6662738" y="969963"/>
          <a:ext cx="5021262" cy="487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que 6" descr="Contour de visage fou contour">
            <a:extLst>
              <a:ext uri="{FF2B5EF4-FFF2-40B4-BE49-F238E27FC236}">
                <a16:creationId xmlns:a16="http://schemas.microsoft.com/office/drawing/2014/main" id="{A7720321-EB6C-B120-D9DB-C027671E69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93569" y="1656557"/>
            <a:ext cx="914400" cy="914400"/>
          </a:xfrm>
          <a:prstGeom prst="rect">
            <a:avLst/>
          </a:prstGeom>
        </p:spPr>
      </p:pic>
      <p:pic>
        <p:nvPicPr>
          <p:cNvPr id="10" name="Graphique 9" descr="Tornade contour">
            <a:extLst>
              <a:ext uri="{FF2B5EF4-FFF2-40B4-BE49-F238E27FC236}">
                <a16:creationId xmlns:a16="http://schemas.microsoft.com/office/drawing/2014/main" id="{2349A7B9-952F-4980-0DDA-6640FB8ABE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79142" y="4171950"/>
            <a:ext cx="1157288" cy="1157288"/>
          </a:xfrm>
          <a:prstGeom prst="rect">
            <a:avLst/>
          </a:prstGeom>
        </p:spPr>
      </p:pic>
      <p:pic>
        <p:nvPicPr>
          <p:cNvPr id="13" name="Graphique 12" descr="Masque de sommeil avec un remplissage uni">
            <a:extLst>
              <a:ext uri="{FF2B5EF4-FFF2-40B4-BE49-F238E27FC236}">
                <a16:creationId xmlns:a16="http://schemas.microsoft.com/office/drawing/2014/main" id="{42060FCC-08A1-D3EE-B848-FE345A3B84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38800" y="2971800"/>
            <a:ext cx="914400" cy="914400"/>
          </a:xfrm>
          <a:prstGeom prst="rect">
            <a:avLst/>
          </a:prstGeom>
        </p:spPr>
      </p:pic>
      <p:sp>
        <p:nvSpPr>
          <p:cNvPr id="14" name="ZoneTexte 13">
            <a:extLst>
              <a:ext uri="{FF2B5EF4-FFF2-40B4-BE49-F238E27FC236}">
                <a16:creationId xmlns:a16="http://schemas.microsoft.com/office/drawing/2014/main" id="{E1DA44BD-1DDD-D05A-A0A8-E143EF2A3A7C}"/>
              </a:ext>
            </a:extLst>
          </p:cNvPr>
          <p:cNvSpPr txBox="1"/>
          <p:nvPr/>
        </p:nvSpPr>
        <p:spPr>
          <a:xfrm>
            <a:off x="2106549" y="5881840"/>
            <a:ext cx="8088439" cy="923330"/>
          </a:xfrm>
          <a:prstGeom prst="rect">
            <a:avLst/>
          </a:prstGeom>
          <a:noFill/>
        </p:spPr>
        <p:txBody>
          <a:bodyPr wrap="square" rtlCol="0">
            <a:spAutoFit/>
          </a:bodyPr>
          <a:lstStyle/>
          <a:p>
            <a:r>
              <a:rPr lang="fr-CH" dirty="0"/>
              <a:t>Camus V, Gonthier R, Dubos G, </a:t>
            </a:r>
            <a:r>
              <a:rPr lang="fr-CH" dirty="0" err="1"/>
              <a:t>Schwed</a:t>
            </a:r>
            <a:r>
              <a:rPr lang="fr-CH" dirty="0"/>
              <a:t> P, </a:t>
            </a:r>
            <a:r>
              <a:rPr lang="fr-CH" dirty="0" err="1"/>
              <a:t>Simeone</a:t>
            </a:r>
            <a:r>
              <a:rPr lang="fr-CH" dirty="0"/>
              <a:t> I. </a:t>
            </a:r>
            <a:r>
              <a:rPr lang="fr-CH" dirty="0" err="1"/>
              <a:t>Etiologic</a:t>
            </a:r>
            <a:r>
              <a:rPr lang="fr-CH" dirty="0"/>
              <a:t> and </a:t>
            </a:r>
            <a:r>
              <a:rPr lang="fr-CH" dirty="0" err="1"/>
              <a:t>outcome</a:t>
            </a:r>
            <a:r>
              <a:rPr lang="fr-CH" dirty="0"/>
              <a:t> profiles in </a:t>
            </a:r>
            <a:r>
              <a:rPr lang="fr-CH" dirty="0" err="1"/>
              <a:t>hypoactive</a:t>
            </a:r>
            <a:r>
              <a:rPr lang="fr-CH" dirty="0"/>
              <a:t> and hyperactive </a:t>
            </a:r>
            <a:r>
              <a:rPr lang="fr-CH" dirty="0" err="1"/>
              <a:t>subtypes</a:t>
            </a:r>
            <a:r>
              <a:rPr lang="fr-CH" dirty="0"/>
              <a:t> of delirium. J </a:t>
            </a:r>
            <a:r>
              <a:rPr lang="fr-CH" dirty="0" err="1"/>
              <a:t>Geriatr</a:t>
            </a:r>
            <a:r>
              <a:rPr lang="fr-CH" dirty="0"/>
              <a:t> </a:t>
            </a:r>
            <a:r>
              <a:rPr lang="fr-CH" dirty="0" err="1"/>
              <a:t>Psychiatry</a:t>
            </a:r>
            <a:r>
              <a:rPr lang="fr-CH" dirty="0"/>
              <a:t> </a:t>
            </a:r>
            <a:r>
              <a:rPr lang="fr-CH" dirty="0" err="1"/>
              <a:t>Neurol</a:t>
            </a:r>
            <a:r>
              <a:rPr lang="fr-CH" dirty="0"/>
              <a:t> 2000;13:38-42.</a:t>
            </a:r>
          </a:p>
        </p:txBody>
      </p:sp>
    </p:spTree>
    <p:extLst>
      <p:ext uri="{BB962C8B-B14F-4D97-AF65-F5344CB8AC3E}">
        <p14:creationId xmlns:p14="http://schemas.microsoft.com/office/powerpoint/2010/main" val="3081011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150CC5D-977B-7906-35DB-FE4C607701EF}"/>
              </a:ext>
            </a:extLst>
          </p:cNvPr>
          <p:cNvSpPr>
            <a:spLocks noGrp="1"/>
          </p:cNvSpPr>
          <p:nvPr>
            <p:ph type="title"/>
          </p:nvPr>
        </p:nvSpPr>
        <p:spPr>
          <a:xfrm>
            <a:off x="6652947" y="976160"/>
            <a:ext cx="5021183" cy="1995640"/>
          </a:xfrm>
        </p:spPr>
        <p:txBody>
          <a:bodyPr>
            <a:normAutofit/>
          </a:bodyPr>
          <a:lstStyle/>
          <a:p>
            <a:r>
              <a:rPr lang="fr-CH" dirty="0"/>
              <a:t>Accès à la catamnèse </a:t>
            </a:r>
          </a:p>
        </p:txBody>
      </p:sp>
      <p:sp>
        <p:nvSpPr>
          <p:cNvPr id="18" name="Rectangle 17">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47"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3EE3137E-BF79-24AE-E0D9-7479A172FE30}"/>
              </a:ext>
            </a:extLst>
          </p:cNvPr>
          <p:cNvGraphicFramePr>
            <a:graphicFrameLocks noGrp="1"/>
          </p:cNvGraphicFramePr>
          <p:nvPr>
            <p:ph idx="1"/>
            <p:extLst>
              <p:ext uri="{D42A27DB-BD31-4B8C-83A1-F6EECF244321}">
                <p14:modId xmlns:p14="http://schemas.microsoft.com/office/powerpoint/2010/main" val="2276291539"/>
              </p:ext>
            </p:extLst>
          </p:nvPr>
        </p:nvGraphicFramePr>
        <p:xfrm>
          <a:off x="648478" y="657369"/>
          <a:ext cx="5365102" cy="5659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476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1016058-BB61-C5E0-D1FE-A1F30F39A236}"/>
              </a:ext>
            </a:extLst>
          </p:cNvPr>
          <p:cNvSpPr>
            <a:spLocks noGrp="1"/>
          </p:cNvSpPr>
          <p:nvPr>
            <p:ph type="title"/>
          </p:nvPr>
        </p:nvSpPr>
        <p:spPr>
          <a:xfrm>
            <a:off x="517870" y="976160"/>
            <a:ext cx="5021183" cy="2452840"/>
          </a:xfrm>
        </p:spPr>
        <p:txBody>
          <a:bodyPr>
            <a:normAutofit/>
          </a:bodyPr>
          <a:lstStyle/>
          <a:p>
            <a:r>
              <a:rPr lang="fr-CH" dirty="0"/>
              <a:t>Plan</a:t>
            </a:r>
            <a:br>
              <a:rPr lang="fr-CH" dirty="0"/>
            </a:br>
            <a:endParaRPr lang="fr-CH"/>
          </a:p>
        </p:txBody>
      </p:sp>
      <p:sp>
        <p:nvSpPr>
          <p:cNvPr id="25" name="Rectangle 24">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808AB-2943-464C-A710-F2A18D869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B804F8EF-177B-77A2-CB8A-9DE91D65D3DE}"/>
              </a:ext>
            </a:extLst>
          </p:cNvPr>
          <p:cNvGraphicFramePr>
            <a:graphicFrameLocks noGrp="1"/>
          </p:cNvGraphicFramePr>
          <p:nvPr>
            <p:ph idx="1"/>
            <p:extLst>
              <p:ext uri="{D42A27DB-BD31-4B8C-83A1-F6EECF244321}">
                <p14:modId xmlns:p14="http://schemas.microsoft.com/office/powerpoint/2010/main" val="3483363468"/>
              </p:ext>
            </p:extLst>
          </p:nvPr>
        </p:nvGraphicFramePr>
        <p:xfrm>
          <a:off x="6662738" y="969963"/>
          <a:ext cx="5021262" cy="487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077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Yellow question mark">
            <a:extLst>
              <a:ext uri="{FF2B5EF4-FFF2-40B4-BE49-F238E27FC236}">
                <a16:creationId xmlns:a16="http://schemas.microsoft.com/office/drawing/2014/main" id="{47BBAE59-9269-6DE8-0661-15795300E76F}"/>
              </a:ext>
            </a:extLst>
          </p:cNvPr>
          <p:cNvPicPr>
            <a:picLocks noChangeAspect="1"/>
          </p:cNvPicPr>
          <p:nvPr/>
        </p:nvPicPr>
        <p:blipFill rotWithShape="1">
          <a:blip r:embed="rId2"/>
          <a:srcRect r="-1" b="6226"/>
          <a:stretch/>
        </p:blipFill>
        <p:spPr>
          <a:xfrm>
            <a:off x="20" y="10"/>
            <a:ext cx="12188932" cy="6857990"/>
          </a:xfrm>
          <a:prstGeom prst="rect">
            <a:avLst/>
          </a:prstGeom>
        </p:spPr>
      </p:pic>
      <p:sp>
        <p:nvSpPr>
          <p:cNvPr id="15" name="Rectangle 14">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88634BF-465A-7AE6-E756-0F6B454AEEA3}"/>
              </a:ext>
            </a:extLst>
          </p:cNvPr>
          <p:cNvSpPr>
            <a:spLocks noGrp="1"/>
          </p:cNvSpPr>
          <p:nvPr>
            <p:ph type="title"/>
          </p:nvPr>
        </p:nvSpPr>
        <p:spPr>
          <a:xfrm>
            <a:off x="517870" y="978408"/>
            <a:ext cx="5021182" cy="2334248"/>
          </a:xfrm>
        </p:spPr>
        <p:txBody>
          <a:bodyPr vert="horz" lIns="91440" tIns="45720" rIns="91440" bIns="45720" rtlCol="0" anchor="t">
            <a:normAutofit/>
          </a:bodyPr>
          <a:lstStyle/>
          <a:p>
            <a:r>
              <a:rPr lang="en-US" dirty="0">
                <a:solidFill>
                  <a:srgbClr val="FFFFFF"/>
                </a:solidFill>
              </a:rPr>
              <a:t>Questions ? </a:t>
            </a:r>
          </a:p>
        </p:txBody>
      </p:sp>
      <p:sp>
        <p:nvSpPr>
          <p:cNvPr id="17" name="Rectangle 16">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97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691FB2-4AEA-9D0B-E7DA-CE4894A2C296}"/>
              </a:ext>
            </a:extLst>
          </p:cNvPr>
          <p:cNvSpPr>
            <a:spLocks noGrp="1"/>
          </p:cNvSpPr>
          <p:nvPr>
            <p:ph type="title"/>
          </p:nvPr>
        </p:nvSpPr>
        <p:spPr/>
        <p:txBody>
          <a:bodyPr/>
          <a:lstStyle/>
          <a:p>
            <a:r>
              <a:rPr lang="fr-CH" dirty="0"/>
              <a:t>Introduction </a:t>
            </a:r>
            <a:br>
              <a:rPr lang="fr-CH" dirty="0"/>
            </a:br>
            <a:endParaRPr lang="fr-CH" dirty="0"/>
          </a:p>
        </p:txBody>
      </p:sp>
      <p:sp>
        <p:nvSpPr>
          <p:cNvPr id="3" name="Espace réservé du contenu 2">
            <a:extLst>
              <a:ext uri="{FF2B5EF4-FFF2-40B4-BE49-F238E27FC236}">
                <a16:creationId xmlns:a16="http://schemas.microsoft.com/office/drawing/2014/main" id="{B45BB317-32DB-C580-5B86-CD7D130822E7}"/>
              </a:ext>
            </a:extLst>
          </p:cNvPr>
          <p:cNvSpPr>
            <a:spLocks noGrp="1"/>
          </p:cNvSpPr>
          <p:nvPr>
            <p:ph idx="1"/>
          </p:nvPr>
        </p:nvSpPr>
        <p:spPr/>
        <p:txBody>
          <a:bodyPr>
            <a:normAutofit fontScale="85000" lnSpcReduction="20000"/>
          </a:bodyPr>
          <a:lstStyle/>
          <a:p>
            <a:r>
              <a:rPr lang="fr-CH" b="1" u="sng" dirty="0"/>
              <a:t>Trouble de la conscience </a:t>
            </a:r>
            <a:r>
              <a:rPr lang="fr-CH" dirty="0"/>
              <a:t>ou «</a:t>
            </a:r>
            <a:r>
              <a:rPr lang="fr-CH" i="1" dirty="0"/>
              <a:t>L’état confusionnel aigu est fréquent en pratique hospitalière et, vu son impact pronostique, sa prise en charge doit être rigoureuse et devrait être basée sur les preuves. Au-delà du sentiment d’impuissance souvent généré par la gestion d’un patient confus, dont l’agressivité et l’agitation peuvent constituer un frein aux soins et aux investigations nécessaires» </a:t>
            </a:r>
          </a:p>
          <a:p>
            <a:endParaRPr lang="fr-CH" dirty="0"/>
          </a:p>
          <a:p>
            <a:r>
              <a:rPr lang="fr-CH" b="1" u="sng" dirty="0"/>
              <a:t>L’agitation </a:t>
            </a:r>
            <a:r>
              <a:rPr lang="fr-CH" dirty="0"/>
              <a:t>est un signe clinique associé aux états confusionnels. L’un et l’autre ne sont toujours liés et mutuellement exclusifs. Une agitation peut se présenter sous plusieurs formes.</a:t>
            </a:r>
          </a:p>
          <a:p>
            <a:endParaRPr lang="fr-CH" dirty="0"/>
          </a:p>
          <a:p>
            <a:r>
              <a:rPr lang="fr-CH" b="1" u="sng" dirty="0"/>
              <a:t>La catamnèse</a:t>
            </a:r>
            <a:r>
              <a:rPr lang="fr-CH" dirty="0"/>
              <a:t> est le diagnostic retenu par les médecins une fois leur examens et anamnèse complétées. Actuellement les </a:t>
            </a:r>
            <a:r>
              <a:rPr lang="fr-CH" dirty="0" err="1"/>
              <a:t>ambulancièrs.ières</a:t>
            </a:r>
            <a:r>
              <a:rPr lang="fr-CH" dirty="0"/>
              <a:t> n’ont pas accès aux catamnèse des patients.</a:t>
            </a:r>
          </a:p>
        </p:txBody>
      </p:sp>
      <p:sp>
        <p:nvSpPr>
          <p:cNvPr id="4" name="ZoneTexte 3">
            <a:extLst>
              <a:ext uri="{FF2B5EF4-FFF2-40B4-BE49-F238E27FC236}">
                <a16:creationId xmlns:a16="http://schemas.microsoft.com/office/drawing/2014/main" id="{4AE5E713-5B3E-FD92-944C-3555B631441D}"/>
              </a:ext>
            </a:extLst>
          </p:cNvPr>
          <p:cNvSpPr txBox="1"/>
          <p:nvPr/>
        </p:nvSpPr>
        <p:spPr>
          <a:xfrm>
            <a:off x="97971" y="6041571"/>
            <a:ext cx="9350829" cy="923330"/>
          </a:xfrm>
          <a:prstGeom prst="rect">
            <a:avLst/>
          </a:prstGeom>
          <a:noFill/>
        </p:spPr>
        <p:txBody>
          <a:bodyPr wrap="square" rtlCol="0">
            <a:spAutoFit/>
          </a:bodyPr>
          <a:lstStyle/>
          <a:p>
            <a:r>
              <a:rPr lang="fr-CH" dirty="0"/>
              <a:t>Source: </a:t>
            </a:r>
            <a:r>
              <a:rPr lang="fr-CH" i="1" dirty="0">
                <a:solidFill>
                  <a:srgbClr val="000000"/>
                </a:solidFill>
                <a:effectLst/>
                <a:latin typeface="Helvetica Neue" panose="02000503000000020004" pitchFamily="2" charset="0"/>
              </a:rPr>
              <a:t>https://</a:t>
            </a:r>
            <a:r>
              <a:rPr lang="fr-CH" i="1" dirty="0" err="1">
                <a:solidFill>
                  <a:srgbClr val="000000"/>
                </a:solidFill>
                <a:effectLst/>
                <a:latin typeface="Helvetica Neue" panose="02000503000000020004" pitchFamily="2" charset="0"/>
              </a:rPr>
              <a:t>www.revmed.ch</a:t>
            </a:r>
            <a:r>
              <a:rPr lang="fr-CH" i="1" dirty="0">
                <a:solidFill>
                  <a:srgbClr val="000000"/>
                </a:solidFill>
                <a:effectLst/>
                <a:latin typeface="Helvetica Neue" panose="02000503000000020004" pitchFamily="2" charset="0"/>
              </a:rPr>
              <a:t>/revue-</a:t>
            </a:r>
            <a:r>
              <a:rPr lang="fr-CH" i="1" dirty="0" err="1">
                <a:solidFill>
                  <a:srgbClr val="000000"/>
                </a:solidFill>
                <a:effectLst/>
                <a:latin typeface="Helvetica Neue" panose="02000503000000020004" pitchFamily="2" charset="0"/>
              </a:rPr>
              <a:t>medicale</a:t>
            </a:r>
            <a:r>
              <a:rPr lang="fr-CH" i="1" dirty="0">
                <a:solidFill>
                  <a:srgbClr val="000000"/>
                </a:solidFill>
                <a:effectLst/>
                <a:latin typeface="Helvetica Neue" panose="02000503000000020004" pitchFamily="2" charset="0"/>
              </a:rPr>
              <a:t>-suisse/2009/revue-medicale-suisse-221/</a:t>
            </a:r>
            <a:r>
              <a:rPr lang="fr-CH" i="1" dirty="0" err="1">
                <a:solidFill>
                  <a:srgbClr val="000000"/>
                </a:solidFill>
                <a:effectLst/>
                <a:latin typeface="Helvetica Neue" panose="02000503000000020004" pitchFamily="2" charset="0"/>
              </a:rPr>
              <a:t>etat</a:t>
            </a:r>
            <a:r>
              <a:rPr lang="fr-CH" i="1" dirty="0">
                <a:solidFill>
                  <a:srgbClr val="000000"/>
                </a:solidFill>
                <a:effectLst/>
                <a:latin typeface="Helvetica Neue" panose="02000503000000020004" pitchFamily="2" charset="0"/>
              </a:rPr>
              <a:t>-confusionnel-aigu-une-approche-</a:t>
            </a:r>
            <a:r>
              <a:rPr lang="fr-CH" i="1" dirty="0" err="1">
                <a:solidFill>
                  <a:srgbClr val="000000"/>
                </a:solidFill>
                <a:effectLst/>
                <a:latin typeface="Helvetica Neue" panose="02000503000000020004" pitchFamily="2" charset="0"/>
              </a:rPr>
              <a:t>systematique</a:t>
            </a:r>
            <a:endParaRPr lang="fr-CH" i="1" dirty="0">
              <a:solidFill>
                <a:srgbClr val="000000"/>
              </a:solidFill>
              <a:effectLst/>
              <a:latin typeface="Helvetica Neue" panose="02000503000000020004" pitchFamily="2" charset="0"/>
            </a:endParaRPr>
          </a:p>
          <a:p>
            <a:endParaRPr lang="fr-CH" dirty="0"/>
          </a:p>
        </p:txBody>
      </p:sp>
    </p:spTree>
    <p:extLst>
      <p:ext uri="{BB962C8B-B14F-4D97-AF65-F5344CB8AC3E}">
        <p14:creationId xmlns:p14="http://schemas.microsoft.com/office/powerpoint/2010/main" val="2570606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213918-F1EB-4BCE-BE23-F5E9851EE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DC3A38F-BFD8-6F80-B394-B4E5ACC52A03}"/>
              </a:ext>
            </a:extLst>
          </p:cNvPr>
          <p:cNvSpPr>
            <a:spLocks noGrp="1"/>
          </p:cNvSpPr>
          <p:nvPr>
            <p:ph type="title"/>
          </p:nvPr>
        </p:nvSpPr>
        <p:spPr>
          <a:xfrm>
            <a:off x="521208" y="976160"/>
            <a:ext cx="11155680" cy="1636411"/>
          </a:xfrm>
        </p:spPr>
        <p:txBody>
          <a:bodyPr>
            <a:normAutofit/>
          </a:bodyPr>
          <a:lstStyle/>
          <a:p>
            <a:r>
              <a:rPr lang="fr-CH" dirty="0"/>
              <a:t>Contexte</a:t>
            </a:r>
          </a:p>
        </p:txBody>
      </p:sp>
      <p:sp>
        <p:nvSpPr>
          <p:cNvPr id="18" name="Rectangle 17">
            <a:extLst>
              <a:ext uri="{FF2B5EF4-FFF2-40B4-BE49-F238E27FC236}">
                <a16:creationId xmlns:a16="http://schemas.microsoft.com/office/drawing/2014/main" id="{2062E862-C7F7-4CA1-B929-D0B75F5E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D3DBDE97-584D-2265-902A-389C0CD38B4C}"/>
              </a:ext>
            </a:extLst>
          </p:cNvPr>
          <p:cNvGraphicFramePr>
            <a:graphicFrameLocks noGrp="1"/>
          </p:cNvGraphicFramePr>
          <p:nvPr>
            <p:ph idx="1"/>
            <p:extLst>
              <p:ext uri="{D42A27DB-BD31-4B8C-83A1-F6EECF244321}">
                <p14:modId xmlns:p14="http://schemas.microsoft.com/office/powerpoint/2010/main" val="2125251204"/>
              </p:ext>
            </p:extLst>
          </p:nvPr>
        </p:nvGraphicFramePr>
        <p:xfrm>
          <a:off x="528320" y="2780521"/>
          <a:ext cx="11155680" cy="3517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95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2E9CCCA-5D8B-15A3-6BC9-72232D061C78}"/>
              </a:ext>
            </a:extLst>
          </p:cNvPr>
          <p:cNvSpPr>
            <a:spLocks noGrp="1"/>
          </p:cNvSpPr>
          <p:nvPr>
            <p:ph type="title"/>
          </p:nvPr>
        </p:nvSpPr>
        <p:spPr>
          <a:xfrm>
            <a:off x="6652947" y="976160"/>
            <a:ext cx="5021183" cy="1934172"/>
          </a:xfrm>
        </p:spPr>
        <p:txBody>
          <a:bodyPr>
            <a:normAutofit/>
          </a:bodyPr>
          <a:lstStyle/>
          <a:p>
            <a:r>
              <a:rPr lang="fr-CH" dirty="0"/>
              <a:t>Message d’appel</a:t>
            </a:r>
          </a:p>
        </p:txBody>
      </p:sp>
      <p:sp>
        <p:nvSpPr>
          <p:cNvPr id="12" name="Rectangle 11">
            <a:extLst>
              <a:ext uri="{FF2B5EF4-FFF2-40B4-BE49-F238E27FC236}">
                <a16:creationId xmlns:a16="http://schemas.microsoft.com/office/drawing/2014/main" id="{C1F1676C-F2A4-4F2A-95E0-0AAB69957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47"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que 4" descr="Téléphone à haut-parleur avec un remplissage uni">
            <a:extLst>
              <a:ext uri="{FF2B5EF4-FFF2-40B4-BE49-F238E27FC236}">
                <a16:creationId xmlns:a16="http://schemas.microsoft.com/office/drawing/2014/main" id="{6B2229E0-E682-638F-C9AC-97E9148FEB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52947" y="4392599"/>
            <a:ext cx="491564" cy="491564"/>
          </a:xfrm>
          <a:prstGeom prst="rect">
            <a:avLst/>
          </a:prstGeom>
        </p:spPr>
      </p:pic>
      <p:sp>
        <p:nvSpPr>
          <p:cNvPr id="3" name="Espace réservé du contenu 2">
            <a:extLst>
              <a:ext uri="{FF2B5EF4-FFF2-40B4-BE49-F238E27FC236}">
                <a16:creationId xmlns:a16="http://schemas.microsoft.com/office/drawing/2014/main" id="{953ACBB3-7882-788E-AC3B-8EFEE6975469}"/>
              </a:ext>
            </a:extLst>
          </p:cNvPr>
          <p:cNvSpPr>
            <a:spLocks noGrp="1"/>
          </p:cNvSpPr>
          <p:nvPr>
            <p:ph idx="1"/>
          </p:nvPr>
        </p:nvSpPr>
        <p:spPr>
          <a:xfrm>
            <a:off x="6652947" y="3172570"/>
            <a:ext cx="4945183" cy="3016294"/>
          </a:xfrm>
        </p:spPr>
        <p:txBody>
          <a:bodyPr>
            <a:normAutofit/>
          </a:bodyPr>
          <a:lstStyle/>
          <a:p>
            <a:r>
              <a:rPr lang="fr-CH" dirty="0"/>
              <a:t>P2 – Etat confusionnel.</a:t>
            </a:r>
          </a:p>
          <a:p>
            <a:r>
              <a:rPr lang="fr-CH" dirty="0"/>
              <a:t>Lieu: cabinet d’avocat sur la riviera vaudoise </a:t>
            </a:r>
          </a:p>
          <a:p>
            <a:r>
              <a:rPr lang="fr-CH" dirty="0"/>
              <a:t>       144 Vaud « Les collègues sont inquiets, le patient est pas sensé être au travail» </a:t>
            </a:r>
          </a:p>
        </p:txBody>
      </p:sp>
      <p:sp>
        <p:nvSpPr>
          <p:cNvPr id="14" name="Rectangle 13">
            <a:extLst>
              <a:ext uri="{FF2B5EF4-FFF2-40B4-BE49-F238E27FC236}">
                <a16:creationId xmlns:a16="http://schemas.microsoft.com/office/drawing/2014/main" id="{9322A652-16AB-4D19-AA9B-F65C11236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que 7" descr="Vibration du téléphone avec un remplissage uni">
            <a:extLst>
              <a:ext uri="{FF2B5EF4-FFF2-40B4-BE49-F238E27FC236}">
                <a16:creationId xmlns:a16="http://schemas.microsoft.com/office/drawing/2014/main" id="{CD48A06D-424F-E2CC-DEC2-71DA8B529A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8615" y="1810312"/>
            <a:ext cx="2724515" cy="2724515"/>
          </a:xfrm>
          <a:prstGeom prst="rect">
            <a:avLst/>
          </a:prstGeom>
        </p:spPr>
      </p:pic>
    </p:spTree>
    <p:extLst>
      <p:ext uri="{BB962C8B-B14F-4D97-AF65-F5344CB8AC3E}">
        <p14:creationId xmlns:p14="http://schemas.microsoft.com/office/powerpoint/2010/main" val="65724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10678C-C78F-C785-3656-76F8B45B7C7F}"/>
              </a:ext>
            </a:extLst>
          </p:cNvPr>
          <p:cNvSpPr>
            <a:spLocks noGrp="1"/>
          </p:cNvSpPr>
          <p:nvPr>
            <p:ph type="title"/>
          </p:nvPr>
        </p:nvSpPr>
        <p:spPr/>
        <p:txBody>
          <a:bodyPr/>
          <a:lstStyle/>
          <a:p>
            <a:r>
              <a:rPr lang="fr-CH" dirty="0"/>
              <a:t>L’intervention </a:t>
            </a:r>
          </a:p>
        </p:txBody>
      </p:sp>
      <p:sp>
        <p:nvSpPr>
          <p:cNvPr id="3" name="Espace réservé du contenu 2">
            <a:extLst>
              <a:ext uri="{FF2B5EF4-FFF2-40B4-BE49-F238E27FC236}">
                <a16:creationId xmlns:a16="http://schemas.microsoft.com/office/drawing/2014/main" id="{952015C2-E5D0-B307-1D11-58DD25BFB177}"/>
              </a:ext>
            </a:extLst>
          </p:cNvPr>
          <p:cNvSpPr>
            <a:spLocks noGrp="1"/>
          </p:cNvSpPr>
          <p:nvPr>
            <p:ph idx="1"/>
          </p:nvPr>
        </p:nvSpPr>
        <p:spPr/>
        <p:txBody>
          <a:bodyPr/>
          <a:lstStyle/>
          <a:p>
            <a:endParaRPr lang="fr-CH"/>
          </a:p>
        </p:txBody>
      </p:sp>
    </p:spTree>
    <p:extLst>
      <p:ext uri="{BB962C8B-B14F-4D97-AF65-F5344CB8AC3E}">
        <p14:creationId xmlns:p14="http://schemas.microsoft.com/office/powerpoint/2010/main" val="142623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E5A3F1D-ECEB-F314-148B-9CBD8DD0DBAF}"/>
              </a:ext>
            </a:extLst>
          </p:cNvPr>
          <p:cNvSpPr>
            <a:spLocks noGrp="1"/>
          </p:cNvSpPr>
          <p:nvPr>
            <p:ph type="title"/>
          </p:nvPr>
        </p:nvSpPr>
        <p:spPr>
          <a:xfrm>
            <a:off x="517870" y="976160"/>
            <a:ext cx="5021183" cy="1934172"/>
          </a:xfrm>
        </p:spPr>
        <p:txBody>
          <a:bodyPr>
            <a:normAutofit/>
          </a:bodyPr>
          <a:lstStyle/>
          <a:p>
            <a:r>
              <a:rPr lang="fr-CH" dirty="0"/>
              <a:t>Sur site</a:t>
            </a:r>
          </a:p>
        </p:txBody>
      </p:sp>
      <p:sp>
        <p:nvSpPr>
          <p:cNvPr id="15" name="Rectangle 14">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que 4" descr="Bureau contour">
            <a:extLst>
              <a:ext uri="{FF2B5EF4-FFF2-40B4-BE49-F238E27FC236}">
                <a16:creationId xmlns:a16="http://schemas.microsoft.com/office/drawing/2014/main" id="{ED50717E-8209-03F5-F065-734B942153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9374" y="657370"/>
            <a:ext cx="2650698" cy="2650698"/>
          </a:xfrm>
          <a:prstGeom prst="rect">
            <a:avLst/>
          </a:prstGeom>
        </p:spPr>
      </p:pic>
      <p:pic>
        <p:nvPicPr>
          <p:cNvPr id="8" name="Graphique 7" descr="Employé de bureau contour">
            <a:extLst>
              <a:ext uri="{FF2B5EF4-FFF2-40B4-BE49-F238E27FC236}">
                <a16:creationId xmlns:a16="http://schemas.microsoft.com/office/drawing/2014/main" id="{458889ED-9240-5319-7097-0E469FBE5E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90420" y="3580256"/>
            <a:ext cx="2608607" cy="2608607"/>
          </a:xfrm>
          <a:prstGeom prst="rect">
            <a:avLst/>
          </a:prstGeom>
        </p:spPr>
      </p:pic>
      <p:graphicFrame>
        <p:nvGraphicFramePr>
          <p:cNvPr id="7" name="Espace réservé du contenu 2">
            <a:extLst>
              <a:ext uri="{FF2B5EF4-FFF2-40B4-BE49-F238E27FC236}">
                <a16:creationId xmlns:a16="http://schemas.microsoft.com/office/drawing/2014/main" id="{B70FF3AE-CA4E-D058-CA87-C9A77840BF3F}"/>
              </a:ext>
            </a:extLst>
          </p:cNvPr>
          <p:cNvGraphicFramePr>
            <a:graphicFrameLocks noGrp="1"/>
          </p:cNvGraphicFramePr>
          <p:nvPr>
            <p:ph idx="1"/>
            <p:extLst>
              <p:ext uri="{D42A27DB-BD31-4B8C-83A1-F6EECF244321}">
                <p14:modId xmlns:p14="http://schemas.microsoft.com/office/powerpoint/2010/main" val="1846508897"/>
              </p:ext>
            </p:extLst>
          </p:nvPr>
        </p:nvGraphicFramePr>
        <p:xfrm>
          <a:off x="517870" y="3172570"/>
          <a:ext cx="4945183" cy="30162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1825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3B4EBA8-C0B1-5F6D-4847-99B4B6997D93}"/>
              </a:ext>
            </a:extLst>
          </p:cNvPr>
          <p:cNvSpPr>
            <a:spLocks noGrp="1"/>
          </p:cNvSpPr>
          <p:nvPr>
            <p:ph type="title"/>
          </p:nvPr>
        </p:nvSpPr>
        <p:spPr>
          <a:xfrm>
            <a:off x="517870" y="976160"/>
            <a:ext cx="5021183" cy="2452840"/>
          </a:xfrm>
        </p:spPr>
        <p:txBody>
          <a:bodyPr>
            <a:normAutofit/>
          </a:bodyPr>
          <a:lstStyle/>
          <a:p>
            <a:r>
              <a:rPr lang="fr-CH" dirty="0"/>
              <a:t>Début de l’intervention</a:t>
            </a:r>
          </a:p>
        </p:txBody>
      </p:sp>
      <p:sp>
        <p:nvSpPr>
          <p:cNvPr id="19" name="Rectangle 18">
            <a:extLst>
              <a:ext uri="{FF2B5EF4-FFF2-40B4-BE49-F238E27FC236}">
                <a16:creationId xmlns:a16="http://schemas.microsoft.com/office/drawing/2014/main" id="{33AC4FE1-D370-43A6-96C5-076716BB1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11650"/>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Espace réservé du contenu 2">
            <a:extLst>
              <a:ext uri="{FF2B5EF4-FFF2-40B4-BE49-F238E27FC236}">
                <a16:creationId xmlns:a16="http://schemas.microsoft.com/office/drawing/2014/main" id="{162C7240-5E9D-F2A4-0E1F-968BC42E8DC7}"/>
              </a:ext>
            </a:extLst>
          </p:cNvPr>
          <p:cNvGraphicFramePr>
            <a:graphicFrameLocks noGrp="1"/>
          </p:cNvGraphicFramePr>
          <p:nvPr>
            <p:ph idx="1"/>
            <p:extLst>
              <p:ext uri="{D42A27DB-BD31-4B8C-83A1-F6EECF244321}">
                <p14:modId xmlns:p14="http://schemas.microsoft.com/office/powerpoint/2010/main" val="3438007677"/>
              </p:ext>
            </p:extLst>
          </p:nvPr>
        </p:nvGraphicFramePr>
        <p:xfrm>
          <a:off x="6662738" y="969962"/>
          <a:ext cx="5021262" cy="5276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16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3B4EBA8-C0B1-5F6D-4847-99B4B6997D93}"/>
              </a:ext>
            </a:extLst>
          </p:cNvPr>
          <p:cNvSpPr>
            <a:spLocks noGrp="1"/>
          </p:cNvSpPr>
          <p:nvPr>
            <p:ph type="title"/>
          </p:nvPr>
        </p:nvSpPr>
        <p:spPr>
          <a:xfrm>
            <a:off x="6652947" y="976160"/>
            <a:ext cx="5021183" cy="1995640"/>
          </a:xfrm>
        </p:spPr>
        <p:txBody>
          <a:bodyPr>
            <a:normAutofit/>
          </a:bodyPr>
          <a:lstStyle/>
          <a:p>
            <a:r>
              <a:rPr lang="fr-CH" dirty="0"/>
              <a:t>Prise de contact </a:t>
            </a:r>
          </a:p>
        </p:txBody>
      </p:sp>
      <p:sp>
        <p:nvSpPr>
          <p:cNvPr id="27" name="Rectangle 26">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2947"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Espace réservé du contenu 2">
            <a:extLst>
              <a:ext uri="{FF2B5EF4-FFF2-40B4-BE49-F238E27FC236}">
                <a16:creationId xmlns:a16="http://schemas.microsoft.com/office/drawing/2014/main" id="{162C7240-5E9D-F2A4-0E1F-968BC42E8DC7}"/>
              </a:ext>
            </a:extLst>
          </p:cNvPr>
          <p:cNvGraphicFramePr>
            <a:graphicFrameLocks noGrp="1"/>
          </p:cNvGraphicFramePr>
          <p:nvPr>
            <p:ph idx="1"/>
            <p:extLst>
              <p:ext uri="{D42A27DB-BD31-4B8C-83A1-F6EECF244321}">
                <p14:modId xmlns:p14="http://schemas.microsoft.com/office/powerpoint/2010/main" val="141794385"/>
              </p:ext>
            </p:extLst>
          </p:nvPr>
        </p:nvGraphicFramePr>
        <p:xfrm>
          <a:off x="648478" y="657369"/>
          <a:ext cx="5365102" cy="5659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45550"/>
      </p:ext>
    </p:extLst>
  </p:cSld>
  <p:clrMapOvr>
    <a:masterClrMapping/>
  </p:clrMapOvr>
</p:sld>
</file>

<file path=ppt/theme/theme1.xml><?xml version="1.0" encoding="utf-8"?>
<a:theme xmlns:a="http://schemas.openxmlformats.org/drawingml/2006/main" name="GestaltVTI">
  <a:themeElements>
    <a:clrScheme name="AnalogousFromLightSeedLeftStep">
      <a:dk1>
        <a:srgbClr val="000000"/>
      </a:dk1>
      <a:lt1>
        <a:srgbClr val="FFFFFF"/>
      </a:lt1>
      <a:dk2>
        <a:srgbClr val="292441"/>
      </a:dk2>
      <a:lt2>
        <a:srgbClr val="E2E8E7"/>
      </a:lt2>
      <a:accent1>
        <a:srgbClr val="E6768A"/>
      </a:accent1>
      <a:accent2>
        <a:srgbClr val="E058A9"/>
      </a:accent2>
      <a:accent3>
        <a:srgbClr val="E576E6"/>
      </a:accent3>
      <a:accent4>
        <a:srgbClr val="A658E0"/>
      </a:accent4>
      <a:accent5>
        <a:srgbClr val="8876E6"/>
      </a:accent5>
      <a:accent6>
        <a:srgbClr val="587CE0"/>
      </a:accent6>
      <a:hlink>
        <a:srgbClr val="568E84"/>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2294</TotalTime>
  <Words>1412</Words>
  <Application>Microsoft Macintosh PowerPoint</Application>
  <PresentationFormat>Grand écran</PresentationFormat>
  <Paragraphs>153</Paragraphs>
  <Slides>20</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Bierstadt</vt:lpstr>
      <vt:lpstr>Calibri</vt:lpstr>
      <vt:lpstr>Helvetica Neue</vt:lpstr>
      <vt:lpstr>Wingdings</vt:lpstr>
      <vt:lpstr>GestaltVTI</vt:lpstr>
      <vt:lpstr>Agitation et troubles de la conscience </vt:lpstr>
      <vt:lpstr>Plan </vt:lpstr>
      <vt:lpstr>Introduction  </vt:lpstr>
      <vt:lpstr>Contexte</vt:lpstr>
      <vt:lpstr>Message d’appel</vt:lpstr>
      <vt:lpstr>L’intervention </vt:lpstr>
      <vt:lpstr>Sur site</vt:lpstr>
      <vt:lpstr>Début de l’intervention</vt:lpstr>
      <vt:lpstr>Prise de contact </vt:lpstr>
      <vt:lpstr>Quelle stratégie adopté ?</vt:lpstr>
      <vt:lpstr>Changement de stratégie</vt:lpstr>
      <vt:lpstr>Evolution de la PEC</vt:lpstr>
      <vt:lpstr>Evaluation primaire </vt:lpstr>
      <vt:lpstr>Dans l’ambulance</vt:lpstr>
      <vt:lpstr>Au CHUV</vt:lpstr>
      <vt:lpstr>AEIOUTPIS</vt:lpstr>
      <vt:lpstr>Alors selon vous, il à quoi le patient ? </vt:lpstr>
      <vt:lpstr>Diagnostic différentiel retenu </vt:lpstr>
      <vt:lpstr>Accès à la catamnèse </vt:lpstr>
      <vt:lpstr>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Agitation et troubles de la conscience </dc:title>
  <dc:creator>BENJAMIN.ORNG</dc:creator>
  <cp:lastModifiedBy>BENJAMIN.ORNG</cp:lastModifiedBy>
  <cp:revision>12</cp:revision>
  <dcterms:created xsi:type="dcterms:W3CDTF">2022-09-06T13:06:39Z</dcterms:created>
  <dcterms:modified xsi:type="dcterms:W3CDTF">2022-09-12T14:05:09Z</dcterms:modified>
</cp:coreProperties>
</file>